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Play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HE+glZqSrPLgWYxoXAOXjvZ/D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MzpA5oCGN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9ATAuyOmJ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ak8_0hHea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/>
              <a:t>Reverse Archeology Dig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Using coordinate mapping and stratigraphy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to understand context of an archeological dig unit.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F64BD-D1D0-744D-0B4B-7ED53E2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South Yard Discussion Questions</a:t>
            </a:r>
          </a:p>
        </p:txBody>
      </p:sp>
      <p:sp>
        <p:nvSpPr>
          <p:cNvPr id="154" name="Google Shape;154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5" name="Google Shape;155;p10" descr="What do you see?&#10;How do these homes compare to the other home we have looked at?&#10;How might the lives of the people in the South Yard be different than the people in the other homes?&#10;What types of jobs/responsibilities do you think the people who lived here had?&#10;How do you think we knew about the people who lived in these houses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555" y="487680"/>
            <a:ext cx="10878260" cy="5756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52F4-A3E4-9C97-A75E-46C47BD5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Archaeology in the South Yard </a:t>
            </a:r>
          </a:p>
        </p:txBody>
      </p:sp>
      <p:sp>
        <p:nvSpPr>
          <p:cNvPr id="161" name="Google Shape;161;p11" descr="These homes were reconstructed after archaeological investigation.&#10;The people who lived in these homes were not allowed to write.&#10;Most of what we know about their lives is because of the records of the Madison family.&#10;Whose perspective is missing?&#10;How does archaeology help fill in our knowledge gap?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2" name="Google Shape;162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528" y="365126"/>
            <a:ext cx="10823952" cy="6074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0E66-73C3-95DC-2662-3F1459C4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Madison Family Burials</a:t>
            </a:r>
          </a:p>
        </p:txBody>
      </p:sp>
      <p:sp>
        <p:nvSpPr>
          <p:cNvPr id="168" name="Google Shape;16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9" name="Google Shape;169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981" y="365125"/>
            <a:ext cx="11180876" cy="597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494EF-6DAB-FF4E-B478-0E4863F9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Slave Cemetery</a:t>
            </a:r>
          </a:p>
        </p:txBody>
      </p:sp>
      <p:sp>
        <p:nvSpPr>
          <p:cNvPr id="175" name="Google Shape;175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6" name="Google Shape;176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144" y="296092"/>
            <a:ext cx="11155925" cy="624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982B-08E6-4285-5A61-94266203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Carnelian Ring at Montpelier</a:t>
            </a:r>
          </a:p>
        </p:txBody>
      </p:sp>
      <p:sp>
        <p:nvSpPr>
          <p:cNvPr id="182" name="Google Shape;18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3" name="Google Shape;18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162" y="365125"/>
            <a:ext cx="10858403" cy="615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6B95-A915-6F1E-1FB5-BA9E4C1A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Carnelian Ring</a:t>
            </a:r>
          </a:p>
        </p:txBody>
      </p:sp>
      <p:sp>
        <p:nvSpPr>
          <p:cNvPr id="189" name="Google Shape;189;p15" descr="[Archaeologist Mary] Minkoff described the team's excitement on finding the ring made of carnelian, a reddish-orange mineral from India that was regularly traded to Africa. She believes it belonged to someone who was sold into slavery and crossed the Atlantic Ocean to the New World. &#10;&#10;&quot;It's the only object we can say was on the body of a person taken from Africa,&quot; she said, calling it an &quot;amazing&quot; find.&#10;&#10;She thinks its owner lost the ring just as people do today, if she or he removes one while cleaning pots and dishes or engaged in a task where you want to protect the piece of personal adornment.&#10;&#10;&quot;This material came from nearly across the world to end up in little old Orange, Virginia, Minkoff said. &quot;That's a powerful connection to the past.&quot;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0" name="Google Shape;190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63" y="365125"/>
            <a:ext cx="10901286" cy="6109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52EE-5E27-FA6A-D221-3E1672C1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What does archaeology provide us with?</a:t>
            </a:r>
          </a:p>
        </p:txBody>
      </p:sp>
      <p:sp>
        <p:nvSpPr>
          <p:cNvPr id="196" name="Google Shape;196;p16" descr="Archaeology provides us with the technology to tell the stories of those who did not previously have a voice...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7" name="Google Shape;197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79" y="365125"/>
            <a:ext cx="11057707" cy="61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What is Archeology</a:t>
            </a:r>
            <a:endParaRPr/>
          </a:p>
        </p:txBody>
      </p:sp>
      <p:pic>
        <p:nvPicPr>
          <p:cNvPr id="91" name="Google Shape;91;p2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0725" y="1545451"/>
            <a:ext cx="8741850" cy="49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What is Stratigraphy?</a:t>
            </a:r>
            <a:br>
              <a:rPr lang="en-US"/>
            </a:br>
            <a:r>
              <a:rPr lang="en-US"/>
              <a:t>Why is it important?</a:t>
            </a:r>
            <a:endParaRPr/>
          </a:p>
        </p:txBody>
      </p:sp>
      <p:pic>
        <p:nvPicPr>
          <p:cNvPr id="97" name="Google Shape;97;p3" descr="stratigraphic profi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42606" y="2042315"/>
            <a:ext cx="7146196" cy="4558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More about Stratigraphy</a:t>
            </a:r>
            <a:endParaRPr/>
          </a:p>
        </p:txBody>
      </p:sp>
      <p:sp>
        <p:nvSpPr>
          <p:cNvPr id="103" name="Google Shape;103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4" name="Google Shape;104;p4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5100" y="1529300"/>
            <a:ext cx="9334950" cy="5250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Create a grid</a:t>
            </a:r>
            <a:endParaRPr/>
          </a:p>
        </p:txBody>
      </p:sp>
      <p:pic>
        <p:nvPicPr>
          <p:cNvPr id="110" name="Google Shape;110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26498" y="1443777"/>
            <a:ext cx="1098338" cy="4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653677"/>
            <a:ext cx="3416476" cy="19686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891" y="1524000"/>
            <a:ext cx="10824755" cy="4798423"/>
          </a:xfrm>
          <a:prstGeom prst="rect">
            <a:avLst/>
          </a:prstGeom>
          <a:noFill/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72751" y="6078325"/>
            <a:ext cx="904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(0,0)</a:t>
            </a:r>
            <a:endParaRPr/>
          </a:p>
        </p:txBody>
      </p:sp>
      <p:pic>
        <p:nvPicPr>
          <p:cNvPr id="114" name="Google Shape;114;p5" descr="image of grid pap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4595749" y="1247130"/>
            <a:ext cx="4306089" cy="5521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804719" y="898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Label the Grid</a:t>
            </a:r>
            <a:endParaRPr/>
          </a:p>
        </p:txBody>
      </p:sp>
      <p:pic>
        <p:nvPicPr>
          <p:cNvPr id="120" name="Google Shape;120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0191" y="1369817"/>
            <a:ext cx="1092963" cy="43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653677"/>
            <a:ext cx="3416476" cy="196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891" y="1315092"/>
            <a:ext cx="10824755" cy="5007331"/>
          </a:xfrm>
          <a:prstGeom prst="rect">
            <a:avLst/>
          </a:prstGeom>
          <a:noFill/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6" descr="image of grid pap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4379992" y="1215632"/>
            <a:ext cx="4306089" cy="552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3404919" y="5979678"/>
            <a:ext cx="904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(0,0)</a:t>
            </a:r>
            <a:endParaRPr/>
          </a:p>
        </p:txBody>
      </p:sp>
      <p:cxnSp>
        <p:nvCxnSpPr>
          <p:cNvPr id="126" name="Google Shape;126;p6" descr="arrow"/>
          <p:cNvCxnSpPr>
            <a:endCxn id="123" idx="1"/>
          </p:cNvCxnSpPr>
          <p:nvPr/>
        </p:nvCxnSpPr>
        <p:spPr>
          <a:xfrm>
            <a:off x="2778219" y="6088389"/>
            <a:ext cx="626700" cy="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6"/>
          <p:cNvSpPr txBox="1"/>
          <p:nvPr/>
        </p:nvSpPr>
        <p:spPr>
          <a:xfrm>
            <a:off x="2221670" y="5795012"/>
            <a:ext cx="10650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Datum point (origin)</a:t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3337172" y="5386868"/>
            <a:ext cx="904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(0,10)</a:t>
            </a:r>
            <a:endParaRPr/>
          </a:p>
        </p:txBody>
      </p:sp>
      <p:sp>
        <p:nvSpPr>
          <p:cNvPr id="125" name="Google Shape;125;p6"/>
          <p:cNvSpPr txBox="1"/>
          <p:nvPr/>
        </p:nvSpPr>
        <p:spPr>
          <a:xfrm>
            <a:off x="4182339" y="6110746"/>
            <a:ext cx="904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(10,0)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Artifacts found - Slave Quarters</a:t>
            </a:r>
            <a:endParaRPr/>
          </a:p>
        </p:txBody>
      </p:sp>
      <p:pic>
        <p:nvPicPr>
          <p:cNvPr id="134" name="Google Shape;134;p7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4061" y="1436700"/>
            <a:ext cx="8765839" cy="49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644E-C82B-094B-C61B-DB955894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Montpelier</a:t>
            </a:r>
          </a:p>
        </p:txBody>
      </p:sp>
      <p:sp>
        <p:nvSpPr>
          <p:cNvPr id="140" name="Google Shape;140;p8" descr="Home of James Madison - writer of the Constitution; 4th president of the US&#10;2000+ acre plantation in Virginia&#10;Built in 1760s&#10;Discussion questions:&#10;What do you see?&#10;What types of responsibilities/jobs do you think the people who lived here may have had?&#10;How do we know about the people who lived here?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1" name="Google Shape;141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482" y="269966"/>
            <a:ext cx="11132752" cy="6267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21235-F26F-D580-E1D9-CE7B1AD3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South Yard Reconstructed</a:t>
            </a:r>
          </a:p>
        </p:txBody>
      </p:sp>
      <p:sp>
        <p:nvSpPr>
          <p:cNvPr id="147" name="Google Shape;147;p9" descr="Housing for enslaved people who work in the main house reconstructed after archaeological investigation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8" name="Google Shape;148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30" y="365124"/>
            <a:ext cx="10670270" cy="6040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23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Play</vt:lpstr>
      <vt:lpstr>Arial</vt:lpstr>
      <vt:lpstr>Office Theme</vt:lpstr>
      <vt:lpstr>Reverse Archeology Dig</vt:lpstr>
      <vt:lpstr>What is Archeology</vt:lpstr>
      <vt:lpstr>What is Stratigraphy? Why is it important?</vt:lpstr>
      <vt:lpstr>More about Stratigraphy</vt:lpstr>
      <vt:lpstr>Create a grid</vt:lpstr>
      <vt:lpstr>Label the Grid</vt:lpstr>
      <vt:lpstr>Artifacts found - Slave Quarters</vt:lpstr>
      <vt:lpstr>Montpelier</vt:lpstr>
      <vt:lpstr>South Yard Reconstructed</vt:lpstr>
      <vt:lpstr>South Yard Discussion Questions</vt:lpstr>
      <vt:lpstr>Archaeology in the South Yard </vt:lpstr>
      <vt:lpstr>Madison Family Burials</vt:lpstr>
      <vt:lpstr>Slave Cemetery</vt:lpstr>
      <vt:lpstr>Carnelian Ring at Montpelier</vt:lpstr>
      <vt:lpstr>Carnelian Ring</vt:lpstr>
      <vt:lpstr>What does archaeology provide us with?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Mary Jones</dc:creator>
  <cp:lastModifiedBy>Brenna Spray -MDP-</cp:lastModifiedBy>
  <cp:revision>1</cp:revision>
  <dcterms:created xsi:type="dcterms:W3CDTF">2025-08-01T18:01:51Z</dcterms:created>
  <dcterms:modified xsi:type="dcterms:W3CDTF">2025-12-05T19:51:38Z</dcterms:modified>
</cp:coreProperties>
</file>