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57" r:id="rId5"/>
    <p:sldId id="261" r:id="rId6"/>
    <p:sldId id="260" r:id="rId7"/>
    <p:sldId id="263" r:id="rId8"/>
    <p:sldId id="264" r:id="rId9"/>
    <p:sldId id="265" r:id="rId10"/>
    <p:sldId id="326" r:id="rId11"/>
    <p:sldId id="327" r:id="rId12"/>
    <p:sldId id="315" r:id="rId13"/>
    <p:sldId id="317" r:id="rId14"/>
    <p:sldId id="328" r:id="rId15"/>
    <p:sldId id="329" r:id="rId16"/>
    <p:sldId id="282" r:id="rId17"/>
    <p:sldId id="331" r:id="rId18"/>
    <p:sldId id="283" r:id="rId19"/>
    <p:sldId id="286" r:id="rId20"/>
    <p:sldId id="291" r:id="rId21"/>
    <p:sldId id="292" r:id="rId22"/>
    <p:sldId id="330" r:id="rId23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7E82B-D454-ECEA-2870-F75117559C3E}" v="70" dt="2026-09-22T17:36:33.312"/>
    <p1510:client id="{92C57C60-E310-A89F-D155-0F3258FB0D23}" v="300" dt="2026-09-23T19:56:12.2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y Montgomery -MDP-" userId="S::stacy.montgomery@maryland.gov::595b3388-0cf9-4623-a03b-03d92a2ff6a4" providerId="AD" clId="Web-{1FD7E82B-D454-ECEA-2870-F75117559C3E}"/>
    <pc:docChg chg="delSld modSld">
      <pc:chgData name="Stacy Montgomery -MDP-" userId="S::stacy.montgomery@maryland.gov::595b3388-0cf9-4623-a03b-03d92a2ff6a4" providerId="AD" clId="Web-{1FD7E82B-D454-ECEA-2870-F75117559C3E}" dt="2026-09-22T17:36:33.312" v="70"/>
      <pc:docMkLst>
        <pc:docMk/>
      </pc:docMkLst>
      <pc:sldChg chg="modSp">
        <pc:chgData name="Stacy Montgomery -MDP-" userId="S::stacy.montgomery@maryland.gov::595b3388-0cf9-4623-a03b-03d92a2ff6a4" providerId="AD" clId="Web-{1FD7E82B-D454-ECEA-2870-F75117559C3E}" dt="2026-09-22T17:30:41.557" v="42"/>
        <pc:sldMkLst>
          <pc:docMk/>
          <pc:sldMk cId="1173940424" sldId="261"/>
        </pc:sldMkLst>
        <pc:picChg chg="mod">
          <ac:chgData name="Stacy Montgomery -MDP-" userId="S::stacy.montgomery@maryland.gov::595b3388-0cf9-4623-a03b-03d92a2ff6a4" providerId="AD" clId="Web-{1FD7E82B-D454-ECEA-2870-F75117559C3E}" dt="2026-09-22T17:30:39.354" v="40"/>
          <ac:picMkLst>
            <pc:docMk/>
            <pc:sldMk cId="1173940424" sldId="261"/>
            <ac:picMk id="5" creationId="{34AEDFAF-5443-4C52-BD38-7A1CBC3A71B9}"/>
          </ac:picMkLst>
        </pc:picChg>
        <pc:picChg chg="mod">
          <ac:chgData name="Stacy Montgomery -MDP-" userId="S::stacy.montgomery@maryland.gov::595b3388-0cf9-4623-a03b-03d92a2ff6a4" providerId="AD" clId="Web-{1FD7E82B-D454-ECEA-2870-F75117559C3E}" dt="2026-09-22T17:30:41.557" v="42"/>
          <ac:picMkLst>
            <pc:docMk/>
            <pc:sldMk cId="1173940424" sldId="261"/>
            <ac:picMk id="9" creationId="{343BF2C3-DBC7-46F3-9822-DDB7F9005712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2:44.340" v="69" actId="1076"/>
        <pc:sldMkLst>
          <pc:docMk/>
          <pc:sldMk cId="1592472350" sldId="263"/>
        </pc:sldMkLst>
        <pc:spChg chg="mod">
          <ac:chgData name="Stacy Montgomery -MDP-" userId="S::stacy.montgomery@maryland.gov::595b3388-0cf9-4623-a03b-03d92a2ff6a4" providerId="AD" clId="Web-{1FD7E82B-D454-ECEA-2870-F75117559C3E}" dt="2026-09-22T17:32:44.340" v="69" actId="1076"/>
          <ac:spMkLst>
            <pc:docMk/>
            <pc:sldMk cId="1592472350" sldId="263"/>
            <ac:spMk id="6" creationId="{CE703657-B1EB-CAF3-372C-AA198B602B1E}"/>
          </ac:spMkLst>
        </pc:spChg>
        <pc:picChg chg="mod">
          <ac:chgData name="Stacy Montgomery -MDP-" userId="S::stacy.montgomery@maryland.gov::595b3388-0cf9-4623-a03b-03d92a2ff6a4" providerId="AD" clId="Web-{1FD7E82B-D454-ECEA-2870-F75117559C3E}" dt="2026-09-22T17:30:30.401" v="38"/>
          <ac:picMkLst>
            <pc:docMk/>
            <pc:sldMk cId="1592472350" sldId="263"/>
            <ac:picMk id="10" creationId="{7D4AFC98-BC5E-7453-4889-443888581B6B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0:54.542" v="46"/>
        <pc:sldMkLst>
          <pc:docMk/>
          <pc:sldMk cId="3572800744" sldId="264"/>
        </pc:sldMkLst>
        <pc:spChg chg="mod">
          <ac:chgData name="Stacy Montgomery -MDP-" userId="S::stacy.montgomery@maryland.gov::595b3388-0cf9-4623-a03b-03d92a2ff6a4" providerId="AD" clId="Web-{1FD7E82B-D454-ECEA-2870-F75117559C3E}" dt="2026-09-22T17:30:54.542" v="46"/>
          <ac:spMkLst>
            <pc:docMk/>
            <pc:sldMk cId="3572800744" sldId="264"/>
            <ac:spMk id="6" creationId="{B62742BD-A171-236F-2292-94C46840BB8E}"/>
          </ac:spMkLst>
        </pc:spChg>
        <pc:picChg chg="mod">
          <ac:chgData name="Stacy Montgomery -MDP-" userId="S::stacy.montgomery@maryland.gov::595b3388-0cf9-4623-a03b-03d92a2ff6a4" providerId="AD" clId="Web-{1FD7E82B-D454-ECEA-2870-F75117559C3E}" dt="2026-09-22T17:30:46.979" v="44"/>
          <ac:picMkLst>
            <pc:docMk/>
            <pc:sldMk cId="3572800744" sldId="264"/>
            <ac:picMk id="4" creationId="{17420A75-D85B-1B90-0045-A4C920DB9EA6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1:01.511" v="50"/>
        <pc:sldMkLst>
          <pc:docMk/>
          <pc:sldMk cId="1031773455" sldId="265"/>
        </pc:sldMkLst>
        <pc:spChg chg="mod">
          <ac:chgData name="Stacy Montgomery -MDP-" userId="S::stacy.montgomery@maryland.gov::595b3388-0cf9-4623-a03b-03d92a2ff6a4" providerId="AD" clId="Web-{1FD7E82B-D454-ECEA-2870-F75117559C3E}" dt="2026-09-22T17:31:01.511" v="50"/>
          <ac:spMkLst>
            <pc:docMk/>
            <pc:sldMk cId="1031773455" sldId="265"/>
            <ac:spMk id="8" creationId="{857AB0BC-3DCD-735A-CBC1-471E800B9EFC}"/>
          </ac:spMkLst>
        </pc:spChg>
        <pc:picChg chg="mod">
          <ac:chgData name="Stacy Montgomery -MDP-" userId="S::stacy.montgomery@maryland.gov::595b3388-0cf9-4623-a03b-03d92a2ff6a4" providerId="AD" clId="Web-{1FD7E82B-D454-ECEA-2870-F75117559C3E}" dt="2026-09-22T17:30:59.042" v="48"/>
          <ac:picMkLst>
            <pc:docMk/>
            <pc:sldMk cId="1031773455" sldId="265"/>
            <ac:picMk id="4" creationId="{9684CD96-62F4-FA6D-3CEB-40BF1A373CE5}"/>
          </ac:picMkLst>
        </pc:picChg>
      </pc:sldChg>
      <pc:sldChg chg="del">
        <pc:chgData name="Stacy Montgomery -MDP-" userId="S::stacy.montgomery@maryland.gov::595b3388-0cf9-4623-a03b-03d92a2ff6a4" providerId="AD" clId="Web-{1FD7E82B-D454-ECEA-2870-F75117559C3E}" dt="2026-09-22T17:36:33.312" v="70"/>
        <pc:sldMkLst>
          <pc:docMk/>
          <pc:sldMk cId="4193462149" sldId="280"/>
        </pc:sldMkLst>
      </pc:sldChg>
      <pc:sldChg chg="modSp">
        <pc:chgData name="Stacy Montgomery -MDP-" userId="S::stacy.montgomery@maryland.gov::595b3388-0cf9-4623-a03b-03d92a2ff6a4" providerId="AD" clId="Web-{1FD7E82B-D454-ECEA-2870-F75117559C3E}" dt="2026-09-22T17:31:58.074" v="68"/>
        <pc:sldMkLst>
          <pc:docMk/>
          <pc:sldMk cId="470543568" sldId="292"/>
        </pc:sldMkLst>
        <pc:picChg chg="mod">
          <ac:chgData name="Stacy Montgomery -MDP-" userId="S::stacy.montgomery@maryland.gov::595b3388-0cf9-4623-a03b-03d92a2ff6a4" providerId="AD" clId="Web-{1FD7E82B-D454-ECEA-2870-F75117559C3E}" dt="2026-09-22T17:31:58.074" v="68"/>
          <ac:picMkLst>
            <pc:docMk/>
            <pc:sldMk cId="470543568" sldId="292"/>
            <ac:picMk id="4" creationId="{835052CD-4614-84E0-2FDC-D764CC8286C2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1:23.605" v="60"/>
        <pc:sldMkLst>
          <pc:docMk/>
          <pc:sldMk cId="1865552978" sldId="315"/>
        </pc:sldMkLst>
        <pc:picChg chg="mod">
          <ac:chgData name="Stacy Montgomery -MDP-" userId="S::stacy.montgomery@maryland.gov::595b3388-0cf9-4623-a03b-03d92a2ff6a4" providerId="AD" clId="Web-{1FD7E82B-D454-ECEA-2870-F75117559C3E}" dt="2026-09-22T17:31:23.605" v="60"/>
          <ac:picMkLst>
            <pc:docMk/>
            <pc:sldMk cId="1865552978" sldId="315"/>
            <ac:picMk id="5" creationId="{A9F4AF08-EF3F-E576-D020-AF750777608A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1:31.339" v="62"/>
        <pc:sldMkLst>
          <pc:docMk/>
          <pc:sldMk cId="611200972" sldId="317"/>
        </pc:sldMkLst>
        <pc:spChg chg="mod">
          <ac:chgData name="Stacy Montgomery -MDP-" userId="S::stacy.montgomery@maryland.gov::595b3388-0cf9-4623-a03b-03d92a2ff6a4" providerId="AD" clId="Web-{1FD7E82B-D454-ECEA-2870-F75117559C3E}" dt="2026-09-22T17:19:29.251" v="36" actId="20577"/>
          <ac:spMkLst>
            <pc:docMk/>
            <pc:sldMk cId="611200972" sldId="317"/>
            <ac:spMk id="3" creationId="{B5BD19C0-7A76-074E-D365-8096E7F51997}"/>
          </ac:spMkLst>
        </pc:spChg>
        <pc:picChg chg="mod">
          <ac:chgData name="Stacy Montgomery -MDP-" userId="S::stacy.montgomery@maryland.gov::595b3388-0cf9-4623-a03b-03d92a2ff6a4" providerId="AD" clId="Web-{1FD7E82B-D454-ECEA-2870-F75117559C3E}" dt="2026-09-22T17:31:31.339" v="62"/>
          <ac:picMkLst>
            <pc:docMk/>
            <pc:sldMk cId="611200972" sldId="317"/>
            <ac:picMk id="4" creationId="{7672451D-4465-F7C6-AF6D-6BE58AAC78B4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1:10.573" v="54"/>
        <pc:sldMkLst>
          <pc:docMk/>
          <pc:sldMk cId="1681260245" sldId="326"/>
        </pc:sldMkLst>
        <pc:spChg chg="mod">
          <ac:chgData name="Stacy Montgomery -MDP-" userId="S::stacy.montgomery@maryland.gov::595b3388-0cf9-4623-a03b-03d92a2ff6a4" providerId="AD" clId="Web-{1FD7E82B-D454-ECEA-2870-F75117559C3E}" dt="2026-09-22T17:31:10.573" v="54"/>
          <ac:spMkLst>
            <pc:docMk/>
            <pc:sldMk cId="1681260245" sldId="326"/>
            <ac:spMk id="8" creationId="{0A169EE7-E49F-1646-3D2B-2A2E37D78AD0}"/>
          </ac:spMkLst>
        </pc:spChg>
        <pc:picChg chg="mod">
          <ac:chgData name="Stacy Montgomery -MDP-" userId="S::stacy.montgomery@maryland.gov::595b3388-0cf9-4623-a03b-03d92a2ff6a4" providerId="AD" clId="Web-{1FD7E82B-D454-ECEA-2870-F75117559C3E}" dt="2026-09-22T17:31:04.823" v="52"/>
          <ac:picMkLst>
            <pc:docMk/>
            <pc:sldMk cId="1681260245" sldId="326"/>
            <ac:picMk id="4" creationId="{AB397116-BDA3-6C7B-16A2-06223396545F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1:17.589" v="58"/>
        <pc:sldMkLst>
          <pc:docMk/>
          <pc:sldMk cId="1030187357" sldId="327"/>
        </pc:sldMkLst>
        <pc:spChg chg="mod">
          <ac:chgData name="Stacy Montgomery -MDP-" userId="S::stacy.montgomery@maryland.gov::595b3388-0cf9-4623-a03b-03d92a2ff6a4" providerId="AD" clId="Web-{1FD7E82B-D454-ECEA-2870-F75117559C3E}" dt="2026-09-22T17:31:17.589" v="58"/>
          <ac:spMkLst>
            <pc:docMk/>
            <pc:sldMk cId="1030187357" sldId="327"/>
            <ac:spMk id="8" creationId="{4813E6AF-4E39-BEF1-3FF0-C55A53E929DA}"/>
          </ac:spMkLst>
        </pc:spChg>
        <pc:picChg chg="mod">
          <ac:chgData name="Stacy Montgomery -MDP-" userId="S::stacy.montgomery@maryland.gov::595b3388-0cf9-4623-a03b-03d92a2ff6a4" providerId="AD" clId="Web-{1FD7E82B-D454-ECEA-2870-F75117559C3E}" dt="2026-09-22T17:31:15.308" v="56"/>
          <ac:picMkLst>
            <pc:docMk/>
            <pc:sldMk cId="1030187357" sldId="327"/>
            <ac:picMk id="4" creationId="{85E5E72E-D3F2-95B8-9CD7-F43BAC95A15D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1:37.886" v="64"/>
        <pc:sldMkLst>
          <pc:docMk/>
          <pc:sldMk cId="3051096043" sldId="328"/>
        </pc:sldMkLst>
        <pc:picChg chg="mod">
          <ac:chgData name="Stacy Montgomery -MDP-" userId="S::stacy.montgomery@maryland.gov::595b3388-0cf9-4623-a03b-03d92a2ff6a4" providerId="AD" clId="Web-{1FD7E82B-D454-ECEA-2870-F75117559C3E}" dt="2026-09-22T17:31:37.886" v="64"/>
          <ac:picMkLst>
            <pc:docMk/>
            <pc:sldMk cId="3051096043" sldId="328"/>
            <ac:picMk id="4" creationId="{B3E885EE-8640-1542-325E-645E3C57CF6A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31:46.949" v="66"/>
        <pc:sldMkLst>
          <pc:docMk/>
          <pc:sldMk cId="1235190029" sldId="329"/>
        </pc:sldMkLst>
        <pc:spChg chg="mod">
          <ac:chgData name="Stacy Montgomery -MDP-" userId="S::stacy.montgomery@maryland.gov::595b3388-0cf9-4623-a03b-03d92a2ff6a4" providerId="AD" clId="Web-{1FD7E82B-D454-ECEA-2870-F75117559C3E}" dt="2026-09-22T17:19:17.798" v="33" actId="20577"/>
          <ac:spMkLst>
            <pc:docMk/>
            <pc:sldMk cId="1235190029" sldId="329"/>
            <ac:spMk id="3" creationId="{550B1DC1-F962-E63B-09BA-656B4EDE492E}"/>
          </ac:spMkLst>
        </pc:spChg>
        <pc:picChg chg="mod">
          <ac:chgData name="Stacy Montgomery -MDP-" userId="S::stacy.montgomery@maryland.gov::595b3388-0cf9-4623-a03b-03d92a2ff6a4" providerId="AD" clId="Web-{1FD7E82B-D454-ECEA-2870-F75117559C3E}" dt="2026-09-22T17:31:46.949" v="66"/>
          <ac:picMkLst>
            <pc:docMk/>
            <pc:sldMk cId="1235190029" sldId="329"/>
            <ac:picMk id="4" creationId="{2E96D2F0-6B20-8592-5EFD-9C80356905C4}"/>
          </ac:picMkLst>
        </pc:picChg>
      </pc:sldChg>
      <pc:sldChg chg="modSp">
        <pc:chgData name="Stacy Montgomery -MDP-" userId="S::stacy.montgomery@maryland.gov::595b3388-0cf9-4623-a03b-03d92a2ff6a4" providerId="AD" clId="Web-{1FD7E82B-D454-ECEA-2870-F75117559C3E}" dt="2026-09-22T17:14:50.340" v="23" actId="20577"/>
        <pc:sldMkLst>
          <pc:docMk/>
          <pc:sldMk cId="2458604368" sldId="330"/>
        </pc:sldMkLst>
        <pc:spChg chg="mod">
          <ac:chgData name="Stacy Montgomery -MDP-" userId="S::stacy.montgomery@maryland.gov::595b3388-0cf9-4623-a03b-03d92a2ff6a4" providerId="AD" clId="Web-{1FD7E82B-D454-ECEA-2870-F75117559C3E}" dt="2026-09-22T17:14:50.340" v="23" actId="20577"/>
          <ac:spMkLst>
            <pc:docMk/>
            <pc:sldMk cId="2458604368" sldId="330"/>
            <ac:spMk id="3" creationId="{F7CE32D5-1F2F-C33C-0307-2DF85A23A2B9}"/>
          </ac:spMkLst>
        </pc:spChg>
      </pc:sldChg>
    </pc:docChg>
  </pc:docChgLst>
  <pc:docChgLst>
    <pc:chgData name="Stacy Montgomery -MDP-" userId="S::stacy.montgomery@maryland.gov::595b3388-0cf9-4623-a03b-03d92a2ff6a4" providerId="AD" clId="Web-{1B300AA8-8E87-94B4-386C-1190485F50D7}"/>
    <pc:docChg chg="addSld delSld modSld">
      <pc:chgData name="Stacy Montgomery -MDP-" userId="S::stacy.montgomery@maryland.gov::595b3388-0cf9-4623-a03b-03d92a2ff6a4" providerId="AD" clId="Web-{1B300AA8-8E87-94B4-386C-1190485F50D7}" dt="2026-09-17T20:03:01.666" v="1086" actId="20577"/>
      <pc:docMkLst>
        <pc:docMk/>
      </pc:docMkLst>
      <pc:sldChg chg="modSp">
        <pc:chgData name="Stacy Montgomery -MDP-" userId="S::stacy.montgomery@maryland.gov::595b3388-0cf9-4623-a03b-03d92a2ff6a4" providerId="AD" clId="Web-{1B300AA8-8E87-94B4-386C-1190485F50D7}" dt="2026-09-17T16:51:26.021" v="17" actId="1076"/>
        <pc:sldMkLst>
          <pc:docMk/>
          <pc:sldMk cId="1592472350" sldId="263"/>
        </pc:sldMkLst>
        <pc:spChg chg="mod">
          <ac:chgData name="Stacy Montgomery -MDP-" userId="S::stacy.montgomery@maryland.gov::595b3388-0cf9-4623-a03b-03d92a2ff6a4" providerId="AD" clId="Web-{1B300AA8-8E87-94B4-386C-1190485F50D7}" dt="2026-09-17T16:51:12.896" v="15" actId="14100"/>
          <ac:spMkLst>
            <pc:docMk/>
            <pc:sldMk cId="1592472350" sldId="263"/>
            <ac:spMk id="3" creationId="{F1A6E99A-A612-4034-9280-B7F1A9BB09D4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6:51:26.021" v="17" actId="1076"/>
          <ac:spMkLst>
            <pc:docMk/>
            <pc:sldMk cId="1592472350" sldId="263"/>
            <ac:spMk id="8" creationId="{56B78F46-3BDE-C8A3-2F09-9C6E690758CE}"/>
          </ac:spMkLst>
        </pc:spChg>
      </pc:sldChg>
      <pc:sldChg chg="modSp">
        <pc:chgData name="Stacy Montgomery -MDP-" userId="S::stacy.montgomery@maryland.gov::595b3388-0cf9-4623-a03b-03d92a2ff6a4" providerId="AD" clId="Web-{1B300AA8-8E87-94B4-386C-1190485F50D7}" dt="2026-09-17T19:50:21.477" v="997" actId="1076"/>
        <pc:sldMkLst>
          <pc:docMk/>
          <pc:sldMk cId="3572800744" sldId="264"/>
        </pc:sldMkLst>
        <pc:spChg chg="mod">
          <ac:chgData name="Stacy Montgomery -MDP-" userId="S::stacy.montgomery@maryland.gov::595b3388-0cf9-4623-a03b-03d92a2ff6a4" providerId="AD" clId="Web-{1B300AA8-8E87-94B4-386C-1190485F50D7}" dt="2026-09-17T19:50:21.477" v="997" actId="1076"/>
          <ac:spMkLst>
            <pc:docMk/>
            <pc:sldMk cId="3572800744" sldId="264"/>
            <ac:spMk id="3" creationId="{F1A6E99A-A612-4034-9280-B7F1A9BB09D4}"/>
          </ac:spMkLst>
        </pc:spChg>
      </pc:sldChg>
      <pc:sldChg chg="modSp">
        <pc:chgData name="Stacy Montgomery -MDP-" userId="S::stacy.montgomery@maryland.gov::595b3388-0cf9-4623-a03b-03d92a2ff6a4" providerId="AD" clId="Web-{1B300AA8-8E87-94B4-386C-1190485F50D7}" dt="2026-09-17T16:52:09.036" v="34" actId="20577"/>
        <pc:sldMkLst>
          <pc:docMk/>
          <pc:sldMk cId="1031773455" sldId="265"/>
        </pc:sldMkLst>
        <pc:spChg chg="mod">
          <ac:chgData name="Stacy Montgomery -MDP-" userId="S::stacy.montgomery@maryland.gov::595b3388-0cf9-4623-a03b-03d92a2ff6a4" providerId="AD" clId="Web-{1B300AA8-8E87-94B4-386C-1190485F50D7}" dt="2026-09-17T16:52:09.036" v="34" actId="20577"/>
          <ac:spMkLst>
            <pc:docMk/>
            <pc:sldMk cId="1031773455" sldId="265"/>
            <ac:spMk id="3" creationId="{F1A6E99A-A612-4034-9280-B7F1A9BB09D4}"/>
          </ac:spMkLst>
        </pc:spChg>
      </pc:sldChg>
      <pc:sldChg chg="modSp">
        <pc:chgData name="Stacy Montgomery -MDP-" userId="S::stacy.montgomery@maryland.gov::595b3388-0cf9-4623-a03b-03d92a2ff6a4" providerId="AD" clId="Web-{1B300AA8-8E87-94B4-386C-1190485F50D7}" dt="2026-09-17T19:21:04.347" v="968" actId="20577"/>
        <pc:sldMkLst>
          <pc:docMk/>
          <pc:sldMk cId="2657473743" sldId="282"/>
        </pc:sldMkLst>
        <pc:spChg chg="mod">
          <ac:chgData name="Stacy Montgomery -MDP-" userId="S::stacy.montgomery@maryland.gov::595b3388-0cf9-4623-a03b-03d92a2ff6a4" providerId="AD" clId="Web-{1B300AA8-8E87-94B4-386C-1190485F50D7}" dt="2026-09-17T19:18:09.817" v="827" actId="20577"/>
          <ac:spMkLst>
            <pc:docMk/>
            <pc:sldMk cId="2657473743" sldId="282"/>
            <ac:spMk id="2" creationId="{DBE9D340-0175-4BC6-821F-E9BB7626D714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9:21:04.347" v="968" actId="20577"/>
          <ac:spMkLst>
            <pc:docMk/>
            <pc:sldMk cId="2657473743" sldId="282"/>
            <ac:spMk id="3" creationId="{F1A6E99A-A612-4034-9280-B7F1A9BB09D4}"/>
          </ac:spMkLst>
        </pc:spChg>
      </pc:sldChg>
      <pc:sldChg chg="addSp delSp modSp">
        <pc:chgData name="Stacy Montgomery -MDP-" userId="S::stacy.montgomery@maryland.gov::595b3388-0cf9-4623-a03b-03d92a2ff6a4" providerId="AD" clId="Web-{1B300AA8-8E87-94B4-386C-1190485F50D7}" dt="2026-09-17T19:39:38.068" v="975" actId="1076"/>
        <pc:sldMkLst>
          <pc:docMk/>
          <pc:sldMk cId="2068714637" sldId="283"/>
        </pc:sldMkLst>
        <pc:picChg chg="add mod">
          <ac:chgData name="Stacy Montgomery -MDP-" userId="S::stacy.montgomery@maryland.gov::595b3388-0cf9-4623-a03b-03d92a2ff6a4" providerId="AD" clId="Web-{1B300AA8-8E87-94B4-386C-1190485F50D7}" dt="2026-09-17T19:39:38.068" v="975" actId="1076"/>
          <ac:picMkLst>
            <pc:docMk/>
            <pc:sldMk cId="2068714637" sldId="283"/>
            <ac:picMk id="3" creationId="{B4D46D69-A837-BCC5-95B8-AAE3737817AF}"/>
          </ac:picMkLst>
        </pc:picChg>
      </pc:sldChg>
      <pc:sldChg chg="modSp">
        <pc:chgData name="Stacy Montgomery -MDP-" userId="S::stacy.montgomery@maryland.gov::595b3388-0cf9-4623-a03b-03d92a2ff6a4" providerId="AD" clId="Web-{1B300AA8-8E87-94B4-386C-1190485F50D7}" dt="2026-09-17T20:03:01.666" v="1086" actId="20577"/>
        <pc:sldMkLst>
          <pc:docMk/>
          <pc:sldMk cId="1584345989" sldId="286"/>
        </pc:sldMkLst>
        <pc:spChg chg="mod">
          <ac:chgData name="Stacy Montgomery -MDP-" userId="S::stacy.montgomery@maryland.gov::595b3388-0cf9-4623-a03b-03d92a2ff6a4" providerId="AD" clId="Web-{1B300AA8-8E87-94B4-386C-1190485F50D7}" dt="2026-09-17T20:03:01.666" v="1086" actId="20577"/>
          <ac:spMkLst>
            <pc:docMk/>
            <pc:sldMk cId="1584345989" sldId="286"/>
            <ac:spMk id="3" creationId="{F1A6E99A-A612-4034-9280-B7F1A9BB09D4}"/>
          </ac:spMkLst>
        </pc:spChg>
      </pc:sldChg>
      <pc:sldChg chg="modSp">
        <pc:chgData name="Stacy Montgomery -MDP-" userId="S::stacy.montgomery@maryland.gov::595b3388-0cf9-4623-a03b-03d92a2ff6a4" providerId="AD" clId="Web-{1B300AA8-8E87-94B4-386C-1190485F50D7}" dt="2026-09-17T20:02:33.198" v="1079" actId="20577"/>
        <pc:sldMkLst>
          <pc:docMk/>
          <pc:sldMk cId="333257553" sldId="291"/>
        </pc:sldMkLst>
        <pc:spChg chg="mod">
          <ac:chgData name="Stacy Montgomery -MDP-" userId="S::stacy.montgomery@maryland.gov::595b3388-0cf9-4623-a03b-03d92a2ff6a4" providerId="AD" clId="Web-{1B300AA8-8E87-94B4-386C-1190485F50D7}" dt="2026-09-17T20:02:33.198" v="1079" actId="20577"/>
          <ac:spMkLst>
            <pc:docMk/>
            <pc:sldMk cId="333257553" sldId="291"/>
            <ac:spMk id="3" creationId="{F1A6E99A-A612-4034-9280-B7F1A9BB09D4}"/>
          </ac:spMkLst>
        </pc:spChg>
      </pc:sldChg>
      <pc:sldChg chg="modSp">
        <pc:chgData name="Stacy Montgomery -MDP-" userId="S::stacy.montgomery@maryland.gov::595b3388-0cf9-4623-a03b-03d92a2ff6a4" providerId="AD" clId="Web-{1B300AA8-8E87-94B4-386C-1190485F50D7}" dt="2026-09-17T19:48:30.007" v="993" actId="1076"/>
        <pc:sldMkLst>
          <pc:docMk/>
          <pc:sldMk cId="1865552978" sldId="315"/>
        </pc:sldMkLst>
        <pc:spChg chg="mod">
          <ac:chgData name="Stacy Montgomery -MDP-" userId="S::stacy.montgomery@maryland.gov::595b3388-0cf9-4623-a03b-03d92a2ff6a4" providerId="AD" clId="Web-{1B300AA8-8E87-94B4-386C-1190485F50D7}" dt="2026-09-17T19:48:30.007" v="993" actId="1076"/>
          <ac:spMkLst>
            <pc:docMk/>
            <pc:sldMk cId="1865552978" sldId="315"/>
            <ac:spMk id="6" creationId="{3104215B-4101-0E1B-A640-4C3D0D535341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9:48:19.039" v="989" actId="1076"/>
          <ac:spMkLst>
            <pc:docMk/>
            <pc:sldMk cId="1865552978" sldId="315"/>
            <ac:spMk id="8" creationId="{DE1069F4-B4E4-EEDD-6EAB-B42459122E3B}"/>
          </ac:spMkLst>
        </pc:spChg>
        <pc:picChg chg="mod">
          <ac:chgData name="Stacy Montgomery -MDP-" userId="S::stacy.montgomery@maryland.gov::595b3388-0cf9-4623-a03b-03d92a2ff6a4" providerId="AD" clId="Web-{1B300AA8-8E87-94B4-386C-1190485F50D7}" dt="2026-09-17T19:48:26.742" v="992" actId="1076"/>
          <ac:picMkLst>
            <pc:docMk/>
            <pc:sldMk cId="1865552978" sldId="315"/>
            <ac:picMk id="5" creationId="{A9F4AF08-EF3F-E576-D020-AF750777608A}"/>
          </ac:picMkLst>
        </pc:picChg>
      </pc:sldChg>
      <pc:sldChg chg="delSp modSp">
        <pc:chgData name="Stacy Montgomery -MDP-" userId="S::stacy.montgomery@maryland.gov::595b3388-0cf9-4623-a03b-03d92a2ff6a4" providerId="AD" clId="Web-{1B300AA8-8E87-94B4-386C-1190485F50D7}" dt="2026-09-17T18:48:06.488" v="357" actId="20577"/>
        <pc:sldMkLst>
          <pc:docMk/>
          <pc:sldMk cId="611200972" sldId="317"/>
        </pc:sldMkLst>
        <pc:spChg chg="mod">
          <ac:chgData name="Stacy Montgomery -MDP-" userId="S::stacy.montgomery@maryland.gov::595b3388-0cf9-4623-a03b-03d92a2ff6a4" providerId="AD" clId="Web-{1B300AA8-8E87-94B4-386C-1190485F50D7}" dt="2026-09-17T18:43:21.990" v="243" actId="20577"/>
          <ac:spMkLst>
            <pc:docMk/>
            <pc:sldMk cId="611200972" sldId="317"/>
            <ac:spMk id="2" creationId="{F0C0806C-F0E0-A490-253C-9BFD77609D64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8:48:06.488" v="357" actId="20577"/>
          <ac:spMkLst>
            <pc:docMk/>
            <pc:sldMk cId="611200972" sldId="317"/>
            <ac:spMk id="3" creationId="{B5BD19C0-7A76-074E-D365-8096E7F51997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8:45:50.286" v="298" actId="20577"/>
          <ac:spMkLst>
            <pc:docMk/>
            <pc:sldMk cId="611200972" sldId="317"/>
            <ac:spMk id="7" creationId="{BB65F5DF-6EE0-E9C5-2F4A-3C032AFFF355}"/>
          </ac:spMkLst>
        </pc:spChg>
        <pc:picChg chg="mod">
          <ac:chgData name="Stacy Montgomery -MDP-" userId="S::stacy.montgomery@maryland.gov::595b3388-0cf9-4623-a03b-03d92a2ff6a4" providerId="AD" clId="Web-{1B300AA8-8E87-94B4-386C-1190485F50D7}" dt="2026-09-17T18:45:23.317" v="280" actId="1076"/>
          <ac:picMkLst>
            <pc:docMk/>
            <pc:sldMk cId="611200972" sldId="317"/>
            <ac:picMk id="4" creationId="{7672451D-4465-F7C6-AF6D-6BE58AAC78B4}"/>
          </ac:picMkLst>
        </pc:picChg>
      </pc:sldChg>
      <pc:sldChg chg="modSp add replId">
        <pc:chgData name="Stacy Montgomery -MDP-" userId="S::stacy.montgomery@maryland.gov::595b3388-0cf9-4623-a03b-03d92a2ff6a4" providerId="AD" clId="Web-{1B300AA8-8E87-94B4-386C-1190485F50D7}" dt="2026-09-17T17:57:30.023" v="95" actId="1076"/>
        <pc:sldMkLst>
          <pc:docMk/>
          <pc:sldMk cId="1681260245" sldId="326"/>
        </pc:sldMkLst>
        <pc:spChg chg="mod">
          <ac:chgData name="Stacy Montgomery -MDP-" userId="S::stacy.montgomery@maryland.gov::595b3388-0cf9-4623-a03b-03d92a2ff6a4" providerId="AD" clId="Web-{1B300AA8-8E87-94B4-386C-1190485F50D7}" dt="2026-09-17T17:50:11.808" v="55" actId="20577"/>
          <ac:spMkLst>
            <pc:docMk/>
            <pc:sldMk cId="1681260245" sldId="326"/>
            <ac:spMk id="2" creationId="{2E73C638-5765-7E6B-92AE-C69C0005446C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7:57:30.023" v="95" actId="1076"/>
          <ac:spMkLst>
            <pc:docMk/>
            <pc:sldMk cId="1681260245" sldId="326"/>
            <ac:spMk id="3" creationId="{5AB74888-2B71-A981-F7C2-B2A327CA8B4C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7:57:13.523" v="93" actId="20577"/>
          <ac:spMkLst>
            <pc:docMk/>
            <pc:sldMk cId="1681260245" sldId="326"/>
            <ac:spMk id="8" creationId="{0A169EE7-E49F-1646-3D2B-2A2E37D78AD0}"/>
          </ac:spMkLst>
        </pc:spChg>
        <pc:picChg chg="mod">
          <ac:chgData name="Stacy Montgomery -MDP-" userId="S::stacy.montgomery@maryland.gov::595b3388-0cf9-4623-a03b-03d92a2ff6a4" providerId="AD" clId="Web-{1B300AA8-8E87-94B4-386C-1190485F50D7}" dt="2026-09-17T17:56:26.884" v="79"/>
          <ac:picMkLst>
            <pc:docMk/>
            <pc:sldMk cId="1681260245" sldId="326"/>
            <ac:picMk id="4" creationId="{AB397116-BDA3-6C7B-16A2-06223396545F}"/>
          </ac:picMkLst>
        </pc:picChg>
      </pc:sldChg>
      <pc:sldChg chg="modSp add replId">
        <pc:chgData name="Stacy Montgomery -MDP-" userId="S::stacy.montgomery@maryland.gov::595b3388-0cf9-4623-a03b-03d92a2ff6a4" providerId="AD" clId="Web-{1B300AA8-8E87-94B4-386C-1190485F50D7}" dt="2026-09-17T18:35:35.929" v="168" actId="1076"/>
        <pc:sldMkLst>
          <pc:docMk/>
          <pc:sldMk cId="1030187357" sldId="327"/>
        </pc:sldMkLst>
        <pc:spChg chg="mod">
          <ac:chgData name="Stacy Montgomery -MDP-" userId="S::stacy.montgomery@maryland.gov::595b3388-0cf9-4623-a03b-03d92a2ff6a4" providerId="AD" clId="Web-{1B300AA8-8E87-94B4-386C-1190485F50D7}" dt="2026-09-17T18:00:39.146" v="104" actId="20577"/>
          <ac:spMkLst>
            <pc:docMk/>
            <pc:sldMk cId="1030187357" sldId="327"/>
            <ac:spMk id="2" creationId="{CD50F1E7-9A45-CD84-5951-FC06D4EA8770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8:35:35.929" v="168" actId="1076"/>
          <ac:spMkLst>
            <pc:docMk/>
            <pc:sldMk cId="1030187357" sldId="327"/>
            <ac:spMk id="3" creationId="{90E27C71-BF7A-3D7F-CC6B-9672CD65B190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8:29:07.917" v="167" actId="1076"/>
          <ac:spMkLst>
            <pc:docMk/>
            <pc:sldMk cId="1030187357" sldId="327"/>
            <ac:spMk id="8" creationId="{4813E6AF-4E39-BEF1-3FF0-C55A53E929DA}"/>
          </ac:spMkLst>
        </pc:spChg>
        <pc:picChg chg="mod">
          <ac:chgData name="Stacy Montgomery -MDP-" userId="S::stacy.montgomery@maryland.gov::595b3388-0cf9-4623-a03b-03d92a2ff6a4" providerId="AD" clId="Web-{1B300AA8-8E87-94B4-386C-1190485F50D7}" dt="2026-09-17T18:28:22.949" v="131"/>
          <ac:picMkLst>
            <pc:docMk/>
            <pc:sldMk cId="1030187357" sldId="327"/>
            <ac:picMk id="4" creationId="{85E5E72E-D3F2-95B8-9CD7-F43BAC95A15D}"/>
          </ac:picMkLst>
        </pc:picChg>
      </pc:sldChg>
      <pc:sldChg chg="modSp add replId">
        <pc:chgData name="Stacy Montgomery -MDP-" userId="S::stacy.montgomery@maryland.gov::595b3388-0cf9-4623-a03b-03d92a2ff6a4" providerId="AD" clId="Web-{1B300AA8-8E87-94B4-386C-1190485F50D7}" dt="2026-09-17T18:53:22.781" v="601" actId="14100"/>
        <pc:sldMkLst>
          <pc:docMk/>
          <pc:sldMk cId="3051096043" sldId="328"/>
        </pc:sldMkLst>
        <pc:spChg chg="mod">
          <ac:chgData name="Stacy Montgomery -MDP-" userId="S::stacy.montgomery@maryland.gov::595b3388-0cf9-4623-a03b-03d92a2ff6a4" providerId="AD" clId="Web-{1B300AA8-8E87-94B4-386C-1190485F50D7}" dt="2026-09-17T18:49:59.439" v="383" actId="20577"/>
          <ac:spMkLst>
            <pc:docMk/>
            <pc:sldMk cId="3051096043" sldId="328"/>
            <ac:spMk id="2" creationId="{9011A85E-A035-69B1-9282-FF993173A722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8:53:22.781" v="601" actId="14100"/>
          <ac:spMkLst>
            <pc:docMk/>
            <pc:sldMk cId="3051096043" sldId="328"/>
            <ac:spMk id="3" creationId="{075573CF-6ED1-7268-4CF6-0C488436955B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8:53:11.734" v="597" actId="1076"/>
          <ac:spMkLst>
            <pc:docMk/>
            <pc:sldMk cId="3051096043" sldId="328"/>
            <ac:spMk id="7" creationId="{5DE32BFA-FEB2-CC95-DB26-EBA7C6930630}"/>
          </ac:spMkLst>
        </pc:spChg>
        <pc:picChg chg="mod">
          <ac:chgData name="Stacy Montgomery -MDP-" userId="S::stacy.montgomery@maryland.gov::595b3388-0cf9-4623-a03b-03d92a2ff6a4" providerId="AD" clId="Web-{1B300AA8-8E87-94B4-386C-1190485F50D7}" dt="2026-09-17T18:53:17.766" v="600" actId="1076"/>
          <ac:picMkLst>
            <pc:docMk/>
            <pc:sldMk cId="3051096043" sldId="328"/>
            <ac:picMk id="4" creationId="{B3E885EE-8640-1542-325E-645E3C57CF6A}"/>
          </ac:picMkLst>
        </pc:picChg>
      </pc:sldChg>
      <pc:sldChg chg="modSp add replId">
        <pc:chgData name="Stacy Montgomery -MDP-" userId="S::stacy.montgomery@maryland.gov::595b3388-0cf9-4623-a03b-03d92a2ff6a4" providerId="AD" clId="Web-{1B300AA8-8E87-94B4-386C-1190485F50D7}" dt="2026-09-17T19:04:48.918" v="818" actId="20577"/>
        <pc:sldMkLst>
          <pc:docMk/>
          <pc:sldMk cId="1235190029" sldId="329"/>
        </pc:sldMkLst>
        <pc:spChg chg="mod">
          <ac:chgData name="Stacy Montgomery -MDP-" userId="S::stacy.montgomery@maryland.gov::595b3388-0cf9-4623-a03b-03d92a2ff6a4" providerId="AD" clId="Web-{1B300AA8-8E87-94B4-386C-1190485F50D7}" dt="2026-09-17T18:53:49.687" v="621" actId="20577"/>
          <ac:spMkLst>
            <pc:docMk/>
            <pc:sldMk cId="1235190029" sldId="329"/>
            <ac:spMk id="2" creationId="{E476020B-4C49-7F08-EFBB-12DE2BD68105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9:04:48.918" v="818" actId="20577"/>
          <ac:spMkLst>
            <pc:docMk/>
            <pc:sldMk cId="1235190029" sldId="329"/>
            <ac:spMk id="3" creationId="{550B1DC1-F962-E63B-09BA-656B4EDE492E}"/>
          </ac:spMkLst>
        </pc:spChg>
        <pc:spChg chg="mod">
          <ac:chgData name="Stacy Montgomery -MDP-" userId="S::stacy.montgomery@maryland.gov::595b3388-0cf9-4623-a03b-03d92a2ff6a4" providerId="AD" clId="Web-{1B300AA8-8E87-94B4-386C-1190485F50D7}" dt="2026-09-17T19:01:35.732" v="801" actId="20577"/>
          <ac:spMkLst>
            <pc:docMk/>
            <pc:sldMk cId="1235190029" sldId="329"/>
            <ac:spMk id="7" creationId="{9304A7C1-EA74-0A41-B53E-34051A085D6F}"/>
          </ac:spMkLst>
        </pc:spChg>
        <pc:picChg chg="mod">
          <ac:chgData name="Stacy Montgomery -MDP-" userId="S::stacy.montgomery@maryland.gov::595b3388-0cf9-4623-a03b-03d92a2ff6a4" providerId="AD" clId="Web-{1B300AA8-8E87-94B4-386C-1190485F50D7}" dt="2026-09-17T19:00:58.842" v="789" actId="1076"/>
          <ac:picMkLst>
            <pc:docMk/>
            <pc:sldMk cId="1235190029" sldId="329"/>
            <ac:picMk id="4" creationId="{2E96D2F0-6B20-8592-5EFD-9C80356905C4}"/>
          </ac:picMkLst>
        </pc:picChg>
      </pc:sldChg>
    </pc:docChg>
  </pc:docChgLst>
  <pc:docChgLst>
    <pc:chgData name="Stacy Montgomery -MDP-" userId="S::stacy.montgomery@maryland.gov::595b3388-0cf9-4623-a03b-03d92a2ff6a4" providerId="AD" clId="Web-{EA98095D-7D59-C598-6369-0F1F0BCDC8ED}"/>
    <pc:docChg chg="addSld delSld modSld sldOrd">
      <pc:chgData name="Stacy Montgomery -MDP-" userId="S::stacy.montgomery@maryland.gov::595b3388-0cf9-4623-a03b-03d92a2ff6a4" providerId="AD" clId="Web-{EA98095D-7D59-C598-6369-0F1F0BCDC8ED}" dt="2026-09-18T18:31:41.795" v="490" actId="14100"/>
      <pc:docMkLst>
        <pc:docMk/>
      </pc:docMkLst>
      <pc:sldChg chg="modSp">
        <pc:chgData name="Stacy Montgomery -MDP-" userId="S::stacy.montgomery@maryland.gov::595b3388-0cf9-4623-a03b-03d92a2ff6a4" providerId="AD" clId="Web-{EA98095D-7D59-C598-6369-0F1F0BCDC8ED}" dt="2026-09-18T13:45:54.021" v="221" actId="20577"/>
        <pc:sldMkLst>
          <pc:docMk/>
          <pc:sldMk cId="3572800744" sldId="264"/>
        </pc:sldMkLst>
        <pc:spChg chg="mod">
          <ac:chgData name="Stacy Montgomery -MDP-" userId="S::stacy.montgomery@maryland.gov::595b3388-0cf9-4623-a03b-03d92a2ff6a4" providerId="AD" clId="Web-{EA98095D-7D59-C598-6369-0F1F0BCDC8ED}" dt="2026-09-18T13:45:54.021" v="221" actId="20577"/>
          <ac:spMkLst>
            <pc:docMk/>
            <pc:sldMk cId="3572800744" sldId="264"/>
            <ac:spMk id="3" creationId="{F1A6E99A-A612-4034-9280-B7F1A9BB09D4}"/>
          </ac:spMkLst>
        </pc:spChg>
      </pc:sldChg>
      <pc:sldChg chg="modSp">
        <pc:chgData name="Stacy Montgomery -MDP-" userId="S::stacy.montgomery@maryland.gov::595b3388-0cf9-4623-a03b-03d92a2ff6a4" providerId="AD" clId="Web-{EA98095D-7D59-C598-6369-0F1F0BCDC8ED}" dt="2026-09-18T16:05:43.829" v="269" actId="20577"/>
        <pc:sldMkLst>
          <pc:docMk/>
          <pc:sldMk cId="1031773455" sldId="265"/>
        </pc:sldMkLst>
        <pc:spChg chg="mod">
          <ac:chgData name="Stacy Montgomery -MDP-" userId="S::stacy.montgomery@maryland.gov::595b3388-0cf9-4623-a03b-03d92a2ff6a4" providerId="AD" clId="Web-{EA98095D-7D59-C598-6369-0F1F0BCDC8ED}" dt="2026-09-18T16:05:43.829" v="269" actId="20577"/>
          <ac:spMkLst>
            <pc:docMk/>
            <pc:sldMk cId="1031773455" sldId="265"/>
            <ac:spMk id="3" creationId="{F1A6E99A-A612-4034-9280-B7F1A9BB09D4}"/>
          </ac:spMkLst>
        </pc:spChg>
      </pc:sldChg>
      <pc:sldChg chg="modSp">
        <pc:chgData name="Stacy Montgomery -MDP-" userId="S::stacy.montgomery@maryland.gov::595b3388-0cf9-4623-a03b-03d92a2ff6a4" providerId="AD" clId="Web-{EA98095D-7D59-C598-6369-0F1F0BCDC8ED}" dt="2026-09-18T18:29:12.493" v="445"/>
        <pc:sldMkLst>
          <pc:docMk/>
          <pc:sldMk cId="2068714637" sldId="283"/>
        </pc:sldMkLst>
        <pc:picChg chg="mod">
          <ac:chgData name="Stacy Montgomery -MDP-" userId="S::stacy.montgomery@maryland.gov::595b3388-0cf9-4623-a03b-03d92a2ff6a4" providerId="AD" clId="Web-{EA98095D-7D59-C598-6369-0F1F0BCDC8ED}" dt="2026-09-18T18:29:12.493" v="445"/>
          <ac:picMkLst>
            <pc:docMk/>
            <pc:sldMk cId="2068714637" sldId="283"/>
            <ac:picMk id="3" creationId="{B4D46D69-A837-BCC5-95B8-AAE3737817AF}"/>
          </ac:picMkLst>
        </pc:picChg>
      </pc:sldChg>
      <pc:sldChg chg="modSp">
        <pc:chgData name="Stacy Montgomery -MDP-" userId="S::stacy.montgomery@maryland.gov::595b3388-0cf9-4623-a03b-03d92a2ff6a4" providerId="AD" clId="Web-{EA98095D-7D59-C598-6369-0F1F0BCDC8ED}" dt="2026-09-18T16:13:00.063" v="330" actId="1076"/>
        <pc:sldMkLst>
          <pc:docMk/>
          <pc:sldMk cId="1584345989" sldId="286"/>
        </pc:sldMkLst>
        <pc:spChg chg="mod">
          <ac:chgData name="Stacy Montgomery -MDP-" userId="S::stacy.montgomery@maryland.gov::595b3388-0cf9-4623-a03b-03d92a2ff6a4" providerId="AD" clId="Web-{EA98095D-7D59-C598-6369-0F1F0BCDC8ED}" dt="2026-09-18T16:13:00.063" v="330" actId="1076"/>
          <ac:spMkLst>
            <pc:docMk/>
            <pc:sldMk cId="1584345989" sldId="286"/>
            <ac:spMk id="3" creationId="{F1A6E99A-A612-4034-9280-B7F1A9BB09D4}"/>
          </ac:spMkLst>
        </pc:spChg>
      </pc:sldChg>
      <pc:sldChg chg="modSp">
        <pc:chgData name="Stacy Montgomery -MDP-" userId="S::stacy.montgomery@maryland.gov::595b3388-0cf9-4623-a03b-03d92a2ff6a4" providerId="AD" clId="Web-{EA98095D-7D59-C598-6369-0F1F0BCDC8ED}" dt="2026-09-18T18:19:59.620" v="340" actId="20577"/>
        <pc:sldMkLst>
          <pc:docMk/>
          <pc:sldMk cId="470543568" sldId="292"/>
        </pc:sldMkLst>
        <pc:spChg chg="mod">
          <ac:chgData name="Stacy Montgomery -MDP-" userId="S::stacy.montgomery@maryland.gov::595b3388-0cf9-4623-a03b-03d92a2ff6a4" providerId="AD" clId="Web-{EA98095D-7D59-C598-6369-0F1F0BCDC8ED}" dt="2026-09-18T13:08:48.148" v="97" actId="14100"/>
          <ac:spMkLst>
            <pc:docMk/>
            <pc:sldMk cId="470543568" sldId="292"/>
            <ac:spMk id="7" creationId="{23A17010-4D80-D64A-054C-1008F0CBC63E}"/>
          </ac:spMkLst>
        </pc:spChg>
        <pc:spChg chg="mod">
          <ac:chgData name="Stacy Montgomery -MDP-" userId="S::stacy.montgomery@maryland.gov::595b3388-0cf9-4623-a03b-03d92a2ff6a4" providerId="AD" clId="Web-{EA98095D-7D59-C598-6369-0F1F0BCDC8ED}" dt="2026-09-18T18:19:59.620" v="340" actId="20577"/>
          <ac:spMkLst>
            <pc:docMk/>
            <pc:sldMk cId="470543568" sldId="292"/>
            <ac:spMk id="11" creationId="{E43CE331-AC0B-F484-4B1F-1AC1B25E46A8}"/>
          </ac:spMkLst>
        </pc:spChg>
        <pc:picChg chg="mod">
          <ac:chgData name="Stacy Montgomery -MDP-" userId="S::stacy.montgomery@maryland.gov::595b3388-0cf9-4623-a03b-03d92a2ff6a4" providerId="AD" clId="Web-{EA98095D-7D59-C598-6369-0F1F0BCDC8ED}" dt="2026-09-18T16:13:32.610" v="333" actId="1076"/>
          <ac:picMkLst>
            <pc:docMk/>
            <pc:sldMk cId="470543568" sldId="292"/>
            <ac:picMk id="4" creationId="{835052CD-4614-84E0-2FDC-D764CC8286C2}"/>
          </ac:picMkLst>
        </pc:picChg>
      </pc:sldChg>
      <pc:sldChg chg="modSp">
        <pc:chgData name="Stacy Montgomery -MDP-" userId="S::stacy.montgomery@maryland.gov::595b3388-0cf9-4623-a03b-03d92a2ff6a4" providerId="AD" clId="Web-{EA98095D-7D59-C598-6369-0F1F0BCDC8ED}" dt="2026-09-18T18:31:41.795" v="490" actId="14100"/>
        <pc:sldMkLst>
          <pc:docMk/>
          <pc:sldMk cId="1865552978" sldId="315"/>
        </pc:sldMkLst>
        <pc:spChg chg="mod">
          <ac:chgData name="Stacy Montgomery -MDP-" userId="S::stacy.montgomery@maryland.gov::595b3388-0cf9-4623-a03b-03d92a2ff6a4" providerId="AD" clId="Web-{EA98095D-7D59-C598-6369-0F1F0BCDC8ED}" dt="2026-09-18T16:07:53.235" v="295" actId="1076"/>
          <ac:spMkLst>
            <pc:docMk/>
            <pc:sldMk cId="1865552978" sldId="315"/>
            <ac:spMk id="6" creationId="{3104215B-4101-0E1B-A640-4C3D0D535341}"/>
          </ac:spMkLst>
        </pc:spChg>
        <pc:spChg chg="mod">
          <ac:chgData name="Stacy Montgomery -MDP-" userId="S::stacy.montgomery@maryland.gov::595b3388-0cf9-4623-a03b-03d92a2ff6a4" providerId="AD" clId="Web-{EA98095D-7D59-C598-6369-0F1F0BCDC8ED}" dt="2026-09-18T18:31:41.795" v="490" actId="14100"/>
          <ac:spMkLst>
            <pc:docMk/>
            <pc:sldMk cId="1865552978" sldId="315"/>
            <ac:spMk id="8" creationId="{DE1069F4-B4E4-EEDD-6EAB-B42459122E3B}"/>
          </ac:spMkLst>
        </pc:spChg>
        <pc:picChg chg="mod">
          <ac:chgData name="Stacy Montgomery -MDP-" userId="S::stacy.montgomery@maryland.gov::595b3388-0cf9-4623-a03b-03d92a2ff6a4" providerId="AD" clId="Web-{EA98095D-7D59-C598-6369-0F1F0BCDC8ED}" dt="2026-09-18T18:27:44.458" v="424"/>
          <ac:picMkLst>
            <pc:docMk/>
            <pc:sldMk cId="1865552978" sldId="315"/>
            <ac:picMk id="5" creationId="{A9F4AF08-EF3F-E576-D020-AF750777608A}"/>
          </ac:picMkLst>
        </pc:picChg>
      </pc:sldChg>
      <pc:sldChg chg="modSp">
        <pc:chgData name="Stacy Montgomery -MDP-" userId="S::stacy.montgomery@maryland.gov::595b3388-0cf9-4623-a03b-03d92a2ff6a4" providerId="AD" clId="Web-{EA98095D-7D59-C598-6369-0F1F0BCDC8ED}" dt="2026-09-18T18:23:19.788" v="368" actId="1076"/>
        <pc:sldMkLst>
          <pc:docMk/>
          <pc:sldMk cId="611200972" sldId="317"/>
        </pc:sldMkLst>
        <pc:spChg chg="mod">
          <ac:chgData name="Stacy Montgomery -MDP-" userId="S::stacy.montgomery@maryland.gov::595b3388-0cf9-4623-a03b-03d92a2ff6a4" providerId="AD" clId="Web-{EA98095D-7D59-C598-6369-0F1F0BCDC8ED}" dt="2026-09-18T18:23:19.788" v="368" actId="1076"/>
          <ac:spMkLst>
            <pc:docMk/>
            <pc:sldMk cId="611200972" sldId="317"/>
            <ac:spMk id="3" creationId="{B5BD19C0-7A76-074E-D365-8096E7F51997}"/>
          </ac:spMkLst>
        </pc:spChg>
        <pc:spChg chg="mod">
          <ac:chgData name="Stacy Montgomery -MDP-" userId="S::stacy.montgomery@maryland.gov::595b3388-0cf9-4623-a03b-03d92a2ff6a4" providerId="AD" clId="Web-{EA98095D-7D59-C598-6369-0F1F0BCDC8ED}" dt="2026-09-18T18:22:27.864" v="354" actId="1076"/>
          <ac:spMkLst>
            <pc:docMk/>
            <pc:sldMk cId="611200972" sldId="317"/>
            <ac:spMk id="7" creationId="{BB65F5DF-6EE0-E9C5-2F4A-3C032AFFF355}"/>
          </ac:spMkLst>
        </pc:spChg>
        <pc:picChg chg="mod">
          <ac:chgData name="Stacy Montgomery -MDP-" userId="S::stacy.montgomery@maryland.gov::595b3388-0cf9-4623-a03b-03d92a2ff6a4" providerId="AD" clId="Web-{EA98095D-7D59-C598-6369-0F1F0BCDC8ED}" dt="2026-09-18T18:23:12.272" v="367"/>
          <ac:picMkLst>
            <pc:docMk/>
            <pc:sldMk cId="611200972" sldId="317"/>
            <ac:picMk id="4" creationId="{7672451D-4465-F7C6-AF6D-6BE58AAC78B4}"/>
          </ac:picMkLst>
        </pc:picChg>
      </pc:sldChg>
      <pc:sldChg chg="modSp">
        <pc:chgData name="Stacy Montgomery -MDP-" userId="S::stacy.montgomery@maryland.gov::595b3388-0cf9-4623-a03b-03d92a2ff6a4" providerId="AD" clId="Web-{EA98095D-7D59-C598-6369-0F1F0BCDC8ED}" dt="2026-09-18T18:26:26.939" v="402"/>
        <pc:sldMkLst>
          <pc:docMk/>
          <pc:sldMk cId="1681260245" sldId="326"/>
        </pc:sldMkLst>
        <pc:spChg chg="mod">
          <ac:chgData name="Stacy Montgomery -MDP-" userId="S::stacy.montgomery@maryland.gov::595b3388-0cf9-4623-a03b-03d92a2ff6a4" providerId="AD" clId="Web-{EA98095D-7D59-C598-6369-0F1F0BCDC8ED}" dt="2026-09-18T16:05:22.579" v="259" actId="20577"/>
          <ac:spMkLst>
            <pc:docMk/>
            <pc:sldMk cId="1681260245" sldId="326"/>
            <ac:spMk id="3" creationId="{5AB74888-2B71-A981-F7C2-B2A327CA8B4C}"/>
          </ac:spMkLst>
        </pc:spChg>
        <pc:picChg chg="mod">
          <ac:chgData name="Stacy Montgomery -MDP-" userId="S::stacy.montgomery@maryland.gov::595b3388-0cf9-4623-a03b-03d92a2ff6a4" providerId="AD" clId="Web-{EA98095D-7D59-C598-6369-0F1F0BCDC8ED}" dt="2026-09-18T18:26:26.939" v="402"/>
          <ac:picMkLst>
            <pc:docMk/>
            <pc:sldMk cId="1681260245" sldId="326"/>
            <ac:picMk id="4" creationId="{AB397116-BDA3-6C7B-16A2-06223396545F}"/>
          </ac:picMkLst>
        </pc:picChg>
      </pc:sldChg>
      <pc:sldChg chg="modSp">
        <pc:chgData name="Stacy Montgomery -MDP-" userId="S::stacy.montgomery@maryland.gov::595b3388-0cf9-4623-a03b-03d92a2ff6a4" providerId="AD" clId="Web-{EA98095D-7D59-C598-6369-0F1F0BCDC8ED}" dt="2026-09-18T18:27:11.269" v="414"/>
        <pc:sldMkLst>
          <pc:docMk/>
          <pc:sldMk cId="1030187357" sldId="327"/>
        </pc:sldMkLst>
        <pc:spChg chg="mod">
          <ac:chgData name="Stacy Montgomery -MDP-" userId="S::stacy.montgomery@maryland.gov::595b3388-0cf9-4623-a03b-03d92a2ff6a4" providerId="AD" clId="Web-{EA98095D-7D59-C598-6369-0F1F0BCDC8ED}" dt="2026-09-18T16:07:11.563" v="291" actId="14100"/>
          <ac:spMkLst>
            <pc:docMk/>
            <pc:sldMk cId="1030187357" sldId="327"/>
            <ac:spMk id="3" creationId="{90E27C71-BF7A-3D7F-CC6B-9672CD65B190}"/>
          </ac:spMkLst>
        </pc:spChg>
        <pc:picChg chg="mod">
          <ac:chgData name="Stacy Montgomery -MDP-" userId="S::stacy.montgomery@maryland.gov::595b3388-0cf9-4623-a03b-03d92a2ff6a4" providerId="AD" clId="Web-{EA98095D-7D59-C598-6369-0F1F0BCDC8ED}" dt="2026-09-18T18:27:11.269" v="414"/>
          <ac:picMkLst>
            <pc:docMk/>
            <pc:sldMk cId="1030187357" sldId="327"/>
            <ac:picMk id="4" creationId="{85E5E72E-D3F2-95B8-9CD7-F43BAC95A15D}"/>
          </ac:picMkLst>
        </pc:picChg>
      </pc:sldChg>
      <pc:sldChg chg="modSp">
        <pc:chgData name="Stacy Montgomery -MDP-" userId="S::stacy.montgomery@maryland.gov::595b3388-0cf9-4623-a03b-03d92a2ff6a4" providerId="AD" clId="Web-{EA98095D-7D59-C598-6369-0F1F0BCDC8ED}" dt="2026-09-18T18:25:10.544" v="388"/>
        <pc:sldMkLst>
          <pc:docMk/>
          <pc:sldMk cId="3051096043" sldId="328"/>
        </pc:sldMkLst>
        <pc:spChg chg="mod">
          <ac:chgData name="Stacy Montgomery -MDP-" userId="S::stacy.montgomery@maryland.gov::595b3388-0cf9-4623-a03b-03d92a2ff6a4" providerId="AD" clId="Web-{EA98095D-7D59-C598-6369-0F1F0BCDC8ED}" dt="2026-09-18T18:23:59.509" v="371" actId="14100"/>
          <ac:spMkLst>
            <pc:docMk/>
            <pc:sldMk cId="3051096043" sldId="328"/>
            <ac:spMk id="3" creationId="{075573CF-6ED1-7268-4CF6-0C488436955B}"/>
          </ac:spMkLst>
        </pc:spChg>
        <pc:spChg chg="mod">
          <ac:chgData name="Stacy Montgomery -MDP-" userId="S::stacy.montgomery@maryland.gov::595b3388-0cf9-4623-a03b-03d92a2ff6a4" providerId="AD" clId="Web-{EA98095D-7D59-C598-6369-0F1F0BCDC8ED}" dt="2026-09-18T18:24:38.652" v="385" actId="20577"/>
          <ac:spMkLst>
            <pc:docMk/>
            <pc:sldMk cId="3051096043" sldId="328"/>
            <ac:spMk id="7" creationId="{5DE32BFA-FEB2-CC95-DB26-EBA7C6930630}"/>
          </ac:spMkLst>
        </pc:spChg>
        <pc:picChg chg="mod">
          <ac:chgData name="Stacy Montgomery -MDP-" userId="S::stacy.montgomery@maryland.gov::595b3388-0cf9-4623-a03b-03d92a2ff6a4" providerId="AD" clId="Web-{EA98095D-7D59-C598-6369-0F1F0BCDC8ED}" dt="2026-09-18T18:25:10.544" v="388"/>
          <ac:picMkLst>
            <pc:docMk/>
            <pc:sldMk cId="3051096043" sldId="328"/>
            <ac:picMk id="4" creationId="{B3E885EE-8640-1542-325E-645E3C57CF6A}"/>
          </ac:picMkLst>
        </pc:picChg>
      </pc:sldChg>
      <pc:sldChg chg="modSp">
        <pc:chgData name="Stacy Montgomery -MDP-" userId="S::stacy.montgomery@maryland.gov::595b3388-0cf9-4623-a03b-03d92a2ff6a4" providerId="AD" clId="Web-{EA98095D-7D59-C598-6369-0F1F0BCDC8ED}" dt="2026-09-18T18:28:23.069" v="430"/>
        <pc:sldMkLst>
          <pc:docMk/>
          <pc:sldMk cId="1235190029" sldId="329"/>
        </pc:sldMkLst>
        <pc:spChg chg="mod">
          <ac:chgData name="Stacy Montgomery -MDP-" userId="S::stacy.montgomery@maryland.gov::595b3388-0cf9-4623-a03b-03d92a2ff6a4" providerId="AD" clId="Web-{EA98095D-7D59-C598-6369-0F1F0BCDC8ED}" dt="2026-09-18T16:10:25.454" v="306" actId="14100"/>
          <ac:spMkLst>
            <pc:docMk/>
            <pc:sldMk cId="1235190029" sldId="329"/>
            <ac:spMk id="3" creationId="{550B1DC1-F962-E63B-09BA-656B4EDE492E}"/>
          </ac:spMkLst>
        </pc:spChg>
        <pc:spChg chg="mod">
          <ac:chgData name="Stacy Montgomery -MDP-" userId="S::stacy.montgomery@maryland.gov::595b3388-0cf9-4623-a03b-03d92a2ff6a4" providerId="AD" clId="Web-{EA98095D-7D59-C598-6369-0F1F0BCDC8ED}" dt="2026-09-18T16:10:52.282" v="312" actId="1076"/>
          <ac:spMkLst>
            <pc:docMk/>
            <pc:sldMk cId="1235190029" sldId="329"/>
            <ac:spMk id="7" creationId="{9304A7C1-EA74-0A41-B53E-34051A085D6F}"/>
          </ac:spMkLst>
        </pc:spChg>
        <pc:picChg chg="mod">
          <ac:chgData name="Stacy Montgomery -MDP-" userId="S::stacy.montgomery@maryland.gov::595b3388-0cf9-4623-a03b-03d92a2ff6a4" providerId="AD" clId="Web-{EA98095D-7D59-C598-6369-0F1F0BCDC8ED}" dt="2026-09-18T18:28:23.069" v="430"/>
          <ac:picMkLst>
            <pc:docMk/>
            <pc:sldMk cId="1235190029" sldId="329"/>
            <ac:picMk id="4" creationId="{2E96D2F0-6B20-8592-5EFD-9C80356905C4}"/>
          </ac:picMkLst>
        </pc:picChg>
      </pc:sldChg>
      <pc:sldChg chg="modSp add del replId">
        <pc:chgData name="Stacy Montgomery -MDP-" userId="S::stacy.montgomery@maryland.gov::595b3388-0cf9-4623-a03b-03d92a2ff6a4" providerId="AD" clId="Web-{EA98095D-7D59-C598-6369-0F1F0BCDC8ED}" dt="2026-09-18T16:13:42.578" v="335" actId="20577"/>
        <pc:sldMkLst>
          <pc:docMk/>
          <pc:sldMk cId="2458604368" sldId="330"/>
        </pc:sldMkLst>
        <pc:spChg chg="mod">
          <ac:chgData name="Stacy Montgomery -MDP-" userId="S::stacy.montgomery@maryland.gov::595b3388-0cf9-4623-a03b-03d92a2ff6a4" providerId="AD" clId="Web-{EA98095D-7D59-C598-6369-0F1F0BCDC8ED}" dt="2026-09-18T16:13:42.578" v="335" actId="20577"/>
          <ac:spMkLst>
            <pc:docMk/>
            <pc:sldMk cId="2458604368" sldId="330"/>
            <ac:spMk id="3" creationId="{F7CE32D5-1F2F-C33C-0307-2DF85A23A2B9}"/>
          </ac:spMkLst>
        </pc:spChg>
      </pc:sldChg>
    </pc:docChg>
  </pc:docChgLst>
  <pc:docChgLst>
    <pc:chgData name="Stacy Montgomery -MDP-" userId="S::stacy.montgomery@maryland.gov::595b3388-0cf9-4623-a03b-03d92a2ff6a4" providerId="AD" clId="Web-{C0828F55-AC92-37F6-EDDC-CCDEB95F5D1D}"/>
    <pc:docChg chg="delSld modSld">
      <pc:chgData name="Stacy Montgomery -MDP-" userId="S::stacy.montgomery@maryland.gov::595b3388-0cf9-4623-a03b-03d92a2ff6a4" providerId="AD" clId="Web-{C0828F55-AC92-37F6-EDDC-CCDEB95F5D1D}" dt="2026-09-16T17:11:56.108" v="147"/>
      <pc:docMkLst>
        <pc:docMk/>
      </pc:docMkLst>
      <pc:sldChg chg="delSp modSp delAnim">
        <pc:chgData name="Stacy Montgomery -MDP-" userId="S::stacy.montgomery@maryland.gov::595b3388-0cf9-4623-a03b-03d92a2ff6a4" providerId="AD" clId="Web-{C0828F55-AC92-37F6-EDDC-CCDEB95F5D1D}" dt="2026-09-16T17:05:10.170" v="31" actId="20577"/>
        <pc:sldMkLst>
          <pc:docMk/>
          <pc:sldMk cId="3601785810" sldId="257"/>
        </pc:sldMkLst>
        <pc:spChg chg="mod">
          <ac:chgData name="Stacy Montgomery -MDP-" userId="S::stacy.montgomery@maryland.gov::595b3388-0cf9-4623-a03b-03d92a2ff6a4" providerId="AD" clId="Web-{C0828F55-AC92-37F6-EDDC-CCDEB95F5D1D}" dt="2026-09-16T17:05:10.170" v="31" actId="20577"/>
          <ac:spMkLst>
            <pc:docMk/>
            <pc:sldMk cId="3601785810" sldId="257"/>
            <ac:spMk id="3" creationId="{F1A6E99A-A612-4034-9280-B7F1A9BB09D4}"/>
          </ac:spMkLst>
        </pc:spChg>
      </pc:sldChg>
      <pc:sldChg chg="addSp delSp modSp">
        <pc:chgData name="Stacy Montgomery -MDP-" userId="S::stacy.montgomery@maryland.gov::595b3388-0cf9-4623-a03b-03d92a2ff6a4" providerId="AD" clId="Web-{C0828F55-AC92-37F6-EDDC-CCDEB95F5D1D}" dt="2026-09-16T17:11:50.546" v="146" actId="20577"/>
        <pc:sldMkLst>
          <pc:docMk/>
          <pc:sldMk cId="1173940424" sldId="261"/>
        </pc:sldMkLst>
        <pc:spChg chg="add mod">
          <ac:chgData name="Stacy Montgomery -MDP-" userId="S::stacy.montgomery@maryland.gov::595b3388-0cf9-4623-a03b-03d92a2ff6a4" providerId="AD" clId="Web-{C0828F55-AC92-37F6-EDDC-CCDEB95F5D1D}" dt="2026-09-16T17:11:50.546" v="146" actId="20577"/>
          <ac:spMkLst>
            <pc:docMk/>
            <pc:sldMk cId="1173940424" sldId="261"/>
            <ac:spMk id="6" creationId="{CA538B6F-D49F-7184-2305-B3995508B95B}"/>
          </ac:spMkLst>
        </pc:spChg>
        <pc:picChg chg="mod">
          <ac:chgData name="Stacy Montgomery -MDP-" userId="S::stacy.montgomery@maryland.gov::595b3388-0cf9-4623-a03b-03d92a2ff6a4" providerId="AD" clId="Web-{C0828F55-AC92-37F6-EDDC-CCDEB95F5D1D}" dt="2026-09-16T17:11:18.468" v="141" actId="1076"/>
          <ac:picMkLst>
            <pc:docMk/>
            <pc:sldMk cId="1173940424" sldId="261"/>
            <ac:picMk id="5" creationId="{34AEDFAF-5443-4C52-BD38-7A1CBC3A71B9}"/>
          </ac:picMkLst>
        </pc:picChg>
        <pc:picChg chg="mod">
          <ac:chgData name="Stacy Montgomery -MDP-" userId="S::stacy.montgomery@maryland.gov::595b3388-0cf9-4623-a03b-03d92a2ff6a4" providerId="AD" clId="Web-{C0828F55-AC92-37F6-EDDC-CCDEB95F5D1D}" dt="2026-09-16T17:09:30.405" v="123" actId="1076"/>
          <ac:picMkLst>
            <pc:docMk/>
            <pc:sldMk cId="1173940424" sldId="261"/>
            <ac:picMk id="9" creationId="{343BF2C3-DBC7-46F3-9822-DDB7F9005712}"/>
          </ac:picMkLst>
        </pc:picChg>
      </pc:sldChg>
    </pc:docChg>
  </pc:docChgLst>
  <pc:docChgLst>
    <pc:chgData name="Stacy Montgomery -MDP-" userId="S::stacy.montgomery@maryland.gov::595b3388-0cf9-4623-a03b-03d92a2ff6a4" providerId="AD" clId="Web-{92C57C60-E310-A89F-D155-0F3258FB0D23}"/>
    <pc:docChg chg="addSld modSld">
      <pc:chgData name="Stacy Montgomery -MDP-" userId="S::stacy.montgomery@maryland.gov::595b3388-0cf9-4623-a03b-03d92a2ff6a4" providerId="AD" clId="Web-{92C57C60-E310-A89F-D155-0F3258FB0D23}" dt="2026-09-23T19:56:12.007" v="305" actId="20577"/>
      <pc:docMkLst>
        <pc:docMk/>
      </pc:docMkLst>
      <pc:sldChg chg="modSp">
        <pc:chgData name="Stacy Montgomery -MDP-" userId="S::stacy.montgomery@maryland.gov::595b3388-0cf9-4623-a03b-03d92a2ff6a4" providerId="AD" clId="Web-{92C57C60-E310-A89F-D155-0F3258FB0D23}" dt="2026-09-23T19:22:39.490" v="112" actId="20577"/>
        <pc:sldMkLst>
          <pc:docMk/>
          <pc:sldMk cId="1173940424" sldId="261"/>
        </pc:sldMkLst>
        <pc:spChg chg="mod">
          <ac:chgData name="Stacy Montgomery -MDP-" userId="S::stacy.montgomery@maryland.gov::595b3388-0cf9-4623-a03b-03d92a2ff6a4" providerId="AD" clId="Web-{92C57C60-E310-A89F-D155-0F3258FB0D23}" dt="2026-09-23T19:22:39.490" v="112" actId="20577"/>
          <ac:spMkLst>
            <pc:docMk/>
            <pc:sldMk cId="1173940424" sldId="261"/>
            <ac:spMk id="6" creationId="{CA538B6F-D49F-7184-2305-B3995508B95B}"/>
          </ac:spMkLst>
        </pc:spChg>
      </pc:sldChg>
      <pc:sldChg chg="modSp">
        <pc:chgData name="Stacy Montgomery -MDP-" userId="S::stacy.montgomery@maryland.gov::595b3388-0cf9-4623-a03b-03d92a2ff6a4" providerId="AD" clId="Web-{92C57C60-E310-A89F-D155-0F3258FB0D23}" dt="2026-09-23T19:47:37.401" v="146" actId="20577"/>
        <pc:sldMkLst>
          <pc:docMk/>
          <pc:sldMk cId="2657473743" sldId="282"/>
        </pc:sldMkLst>
        <pc:spChg chg="mod">
          <ac:chgData name="Stacy Montgomery -MDP-" userId="S::stacy.montgomery@maryland.gov::595b3388-0cf9-4623-a03b-03d92a2ff6a4" providerId="AD" clId="Web-{92C57C60-E310-A89F-D155-0F3258FB0D23}" dt="2026-09-23T19:47:37.401" v="146" actId="20577"/>
          <ac:spMkLst>
            <pc:docMk/>
            <pc:sldMk cId="2657473743" sldId="282"/>
            <ac:spMk id="3" creationId="{F1A6E99A-A612-4034-9280-B7F1A9BB09D4}"/>
          </ac:spMkLst>
        </pc:spChg>
      </pc:sldChg>
      <pc:sldChg chg="modSp">
        <pc:chgData name="Stacy Montgomery -MDP-" userId="S::stacy.montgomery@maryland.gov::595b3388-0cf9-4623-a03b-03d92a2ff6a4" providerId="AD" clId="Web-{92C57C60-E310-A89F-D155-0F3258FB0D23}" dt="2026-09-23T19:44:41.116" v="117" actId="20577"/>
        <pc:sldMkLst>
          <pc:docMk/>
          <pc:sldMk cId="1235190029" sldId="329"/>
        </pc:sldMkLst>
        <pc:spChg chg="mod">
          <ac:chgData name="Stacy Montgomery -MDP-" userId="S::stacy.montgomery@maryland.gov::595b3388-0cf9-4623-a03b-03d92a2ff6a4" providerId="AD" clId="Web-{92C57C60-E310-A89F-D155-0F3258FB0D23}" dt="2026-09-23T19:44:41.116" v="117" actId="20577"/>
          <ac:spMkLst>
            <pc:docMk/>
            <pc:sldMk cId="1235190029" sldId="329"/>
            <ac:spMk id="3" creationId="{550B1DC1-F962-E63B-09BA-656B4EDE492E}"/>
          </ac:spMkLst>
        </pc:spChg>
      </pc:sldChg>
      <pc:sldChg chg="modSp add replId">
        <pc:chgData name="Stacy Montgomery -MDP-" userId="S::stacy.montgomery@maryland.gov::595b3388-0cf9-4623-a03b-03d92a2ff6a4" providerId="AD" clId="Web-{92C57C60-E310-A89F-D155-0F3258FB0D23}" dt="2026-09-23T19:56:12.007" v="305" actId="20577"/>
        <pc:sldMkLst>
          <pc:docMk/>
          <pc:sldMk cId="377256750" sldId="331"/>
        </pc:sldMkLst>
        <pc:spChg chg="mod">
          <ac:chgData name="Stacy Montgomery -MDP-" userId="S::stacy.montgomery@maryland.gov::595b3388-0cf9-4623-a03b-03d92a2ff6a4" providerId="AD" clId="Web-{92C57C60-E310-A89F-D155-0F3258FB0D23}" dt="2026-09-23T19:49:54.733" v="149"/>
          <ac:spMkLst>
            <pc:docMk/>
            <pc:sldMk cId="377256750" sldId="331"/>
            <ac:spMk id="2" creationId="{670C0544-4846-C2F8-3A7C-70D4A7D0D31B}"/>
          </ac:spMkLst>
        </pc:spChg>
        <pc:spChg chg="mod">
          <ac:chgData name="Stacy Montgomery -MDP-" userId="S::stacy.montgomery@maryland.gov::595b3388-0cf9-4623-a03b-03d92a2ff6a4" providerId="AD" clId="Web-{92C57C60-E310-A89F-D155-0F3258FB0D23}" dt="2026-09-23T19:56:12.007" v="305" actId="20577"/>
          <ac:spMkLst>
            <pc:docMk/>
            <pc:sldMk cId="377256750" sldId="331"/>
            <ac:spMk id="3" creationId="{26E6ADD0-5C1F-DAC9-5D11-48554DCDCB0E}"/>
          </ac:spMkLst>
        </pc:spChg>
      </pc:sldChg>
    </pc:docChg>
  </pc:docChgLst>
  <pc:docChgLst>
    <pc:chgData name="Stacy Montgomery -MDP-" userId="S::stacy.montgomery@maryland.gov::595b3388-0cf9-4623-a03b-03d92a2ff6a4" providerId="AD" clId="Web-{64A58287-5378-0B77-E52F-83C061F9ADAF}"/>
    <pc:docChg chg="delSld modSld">
      <pc:chgData name="Stacy Montgomery -MDP-" userId="S::stacy.montgomery@maryland.gov::595b3388-0cf9-4623-a03b-03d92a2ff6a4" providerId="AD" clId="Web-{64A58287-5378-0B77-E52F-83C061F9ADAF}" dt="2026-09-16T19:57:16.270" v="643"/>
      <pc:docMkLst>
        <pc:docMk/>
      </pc:docMkLst>
      <pc:sldChg chg="modSp">
        <pc:chgData name="Stacy Montgomery -MDP-" userId="S::stacy.montgomery@maryland.gov::595b3388-0cf9-4623-a03b-03d92a2ff6a4" providerId="AD" clId="Web-{64A58287-5378-0B77-E52F-83C061F9ADAF}" dt="2026-09-16T17:30:04.469" v="18" actId="20577"/>
        <pc:sldMkLst>
          <pc:docMk/>
          <pc:sldMk cId="655702232" sldId="260"/>
        </pc:sldMkLst>
        <pc:spChg chg="mod">
          <ac:chgData name="Stacy Montgomery -MDP-" userId="S::stacy.montgomery@maryland.gov::595b3388-0cf9-4623-a03b-03d92a2ff6a4" providerId="AD" clId="Web-{64A58287-5378-0B77-E52F-83C061F9ADAF}" dt="2026-09-16T17:30:04.469" v="18" actId="20577"/>
          <ac:spMkLst>
            <pc:docMk/>
            <pc:sldMk cId="655702232" sldId="260"/>
            <ac:spMk id="3" creationId="{F1A6E99A-A612-4034-9280-B7F1A9BB09D4}"/>
          </ac:spMkLst>
        </pc:spChg>
      </pc:sldChg>
      <pc:sldChg chg="addSp delSp modSp">
        <pc:chgData name="Stacy Montgomery -MDP-" userId="S::stacy.montgomery@maryland.gov::595b3388-0cf9-4623-a03b-03d92a2ff6a4" providerId="AD" clId="Web-{64A58287-5378-0B77-E52F-83C061F9ADAF}" dt="2026-09-16T17:39:50.367" v="164"/>
        <pc:sldMkLst>
          <pc:docMk/>
          <pc:sldMk cId="1592472350" sldId="263"/>
        </pc:sldMkLst>
        <pc:spChg chg="mod">
          <ac:chgData name="Stacy Montgomery -MDP-" userId="S::stacy.montgomery@maryland.gov::595b3388-0cf9-4623-a03b-03d92a2ff6a4" providerId="AD" clId="Web-{64A58287-5378-0B77-E52F-83C061F9ADAF}" dt="2026-09-16T17:38:34.368" v="145" actId="14100"/>
          <ac:spMkLst>
            <pc:docMk/>
            <pc:sldMk cId="1592472350" sldId="263"/>
            <ac:spMk id="3" creationId="{F1A6E99A-A612-4034-9280-B7F1A9BB09D4}"/>
          </ac:spMkLst>
        </pc:spChg>
        <pc:spChg chg="mod">
          <ac:chgData name="Stacy Montgomery -MDP-" userId="S::stacy.montgomery@maryland.gov::595b3388-0cf9-4623-a03b-03d92a2ff6a4" providerId="AD" clId="Web-{64A58287-5378-0B77-E52F-83C061F9ADAF}" dt="2026-09-16T17:38:26.868" v="144" actId="14100"/>
          <ac:spMkLst>
            <pc:docMk/>
            <pc:sldMk cId="1592472350" sldId="263"/>
            <ac:spMk id="6" creationId="{CE703657-B1EB-CAF3-372C-AA198B602B1E}"/>
          </ac:spMkLst>
        </pc:spChg>
        <pc:spChg chg="add mod">
          <ac:chgData name="Stacy Montgomery -MDP-" userId="S::stacy.montgomery@maryland.gov::595b3388-0cf9-4623-a03b-03d92a2ff6a4" providerId="AD" clId="Web-{64A58287-5378-0B77-E52F-83C061F9ADAF}" dt="2026-09-16T17:38:39.633" v="146" actId="14100"/>
          <ac:spMkLst>
            <pc:docMk/>
            <pc:sldMk cId="1592472350" sldId="263"/>
            <ac:spMk id="8" creationId="{56B78F46-3BDE-C8A3-2F09-9C6E690758CE}"/>
          </ac:spMkLst>
        </pc:spChg>
        <pc:picChg chg="add mod">
          <ac:chgData name="Stacy Montgomery -MDP-" userId="S::stacy.montgomery@maryland.gov::595b3388-0cf9-4623-a03b-03d92a2ff6a4" providerId="AD" clId="Web-{64A58287-5378-0B77-E52F-83C061F9ADAF}" dt="2026-09-16T17:39:50.367" v="164"/>
          <ac:picMkLst>
            <pc:docMk/>
            <pc:sldMk cId="1592472350" sldId="263"/>
            <ac:picMk id="10" creationId="{7D4AFC98-BC5E-7453-4889-443888581B6B}"/>
          </ac:picMkLst>
        </pc:picChg>
      </pc:sldChg>
      <pc:sldChg chg="modSp">
        <pc:chgData name="Stacy Montgomery -MDP-" userId="S::stacy.montgomery@maryland.gov::595b3388-0cf9-4623-a03b-03d92a2ff6a4" providerId="AD" clId="Web-{64A58287-5378-0B77-E52F-83C061F9ADAF}" dt="2026-09-16T19:52:14.269" v="596" actId="20577"/>
        <pc:sldMkLst>
          <pc:docMk/>
          <pc:sldMk cId="3572800744" sldId="264"/>
        </pc:sldMkLst>
        <pc:spChg chg="mod">
          <ac:chgData name="Stacy Montgomery -MDP-" userId="S::stacy.montgomery@maryland.gov::595b3388-0cf9-4623-a03b-03d92a2ff6a4" providerId="AD" clId="Web-{64A58287-5378-0B77-E52F-83C061F9ADAF}" dt="2026-09-16T17:42:31.005" v="171" actId="20577"/>
          <ac:spMkLst>
            <pc:docMk/>
            <pc:sldMk cId="3572800744" sldId="264"/>
            <ac:spMk id="2" creationId="{DBE9D340-0175-4BC6-821F-E9BB7626D714}"/>
          </ac:spMkLst>
        </pc:spChg>
        <pc:spChg chg="mod">
          <ac:chgData name="Stacy Montgomery -MDP-" userId="S::stacy.montgomery@maryland.gov::595b3388-0cf9-4623-a03b-03d92a2ff6a4" providerId="AD" clId="Web-{64A58287-5378-0B77-E52F-83C061F9ADAF}" dt="2026-09-16T17:43:30.130" v="212" actId="20577"/>
          <ac:spMkLst>
            <pc:docMk/>
            <pc:sldMk cId="3572800744" sldId="264"/>
            <ac:spMk id="3" creationId="{F1A6E99A-A612-4034-9280-B7F1A9BB09D4}"/>
          </ac:spMkLst>
        </pc:spChg>
        <pc:spChg chg="mod">
          <ac:chgData name="Stacy Montgomery -MDP-" userId="S::stacy.montgomery@maryland.gov::595b3388-0cf9-4623-a03b-03d92a2ff6a4" providerId="AD" clId="Web-{64A58287-5378-0B77-E52F-83C061F9ADAF}" dt="2026-09-16T19:52:14.269" v="596" actId="20577"/>
          <ac:spMkLst>
            <pc:docMk/>
            <pc:sldMk cId="3572800744" sldId="264"/>
            <ac:spMk id="6" creationId="{B62742BD-A171-236F-2292-94C46840BB8E}"/>
          </ac:spMkLst>
        </pc:spChg>
        <pc:picChg chg="mod">
          <ac:chgData name="Stacy Montgomery -MDP-" userId="S::stacy.montgomery@maryland.gov::595b3388-0cf9-4623-a03b-03d92a2ff6a4" providerId="AD" clId="Web-{64A58287-5378-0B77-E52F-83C061F9ADAF}" dt="2026-09-16T18:14:56.141" v="260"/>
          <ac:picMkLst>
            <pc:docMk/>
            <pc:sldMk cId="3572800744" sldId="264"/>
            <ac:picMk id="4" creationId="{17420A75-D85B-1B90-0045-A4C920DB9EA6}"/>
          </ac:picMkLst>
        </pc:picChg>
      </pc:sldChg>
      <pc:sldChg chg="addSp delSp modSp">
        <pc:chgData name="Stacy Montgomery -MDP-" userId="S::stacy.montgomery@maryland.gov::595b3388-0cf9-4623-a03b-03d92a2ff6a4" providerId="AD" clId="Web-{64A58287-5378-0B77-E52F-83C061F9ADAF}" dt="2026-09-16T19:53:02.412" v="642" actId="20577"/>
        <pc:sldMkLst>
          <pc:docMk/>
          <pc:sldMk cId="1031773455" sldId="265"/>
        </pc:sldMkLst>
        <pc:spChg chg="mod">
          <ac:chgData name="Stacy Montgomery -MDP-" userId="S::stacy.montgomery@maryland.gov::595b3388-0cf9-4623-a03b-03d92a2ff6a4" providerId="AD" clId="Web-{64A58287-5378-0B77-E52F-83C061F9ADAF}" dt="2026-09-16T18:15:19.016" v="276" actId="20577"/>
          <ac:spMkLst>
            <pc:docMk/>
            <pc:sldMk cId="1031773455" sldId="265"/>
            <ac:spMk id="2" creationId="{DBE9D340-0175-4BC6-821F-E9BB7626D714}"/>
          </ac:spMkLst>
        </pc:spChg>
        <pc:spChg chg="mod">
          <ac:chgData name="Stacy Montgomery -MDP-" userId="S::stacy.montgomery@maryland.gov::595b3388-0cf9-4623-a03b-03d92a2ff6a4" providerId="AD" clId="Web-{64A58287-5378-0B77-E52F-83C061F9ADAF}" dt="2026-09-16T19:50:33.873" v="582" actId="20577"/>
          <ac:spMkLst>
            <pc:docMk/>
            <pc:sldMk cId="1031773455" sldId="265"/>
            <ac:spMk id="3" creationId="{F1A6E99A-A612-4034-9280-B7F1A9BB09D4}"/>
          </ac:spMkLst>
        </pc:spChg>
        <pc:spChg chg="add mod">
          <ac:chgData name="Stacy Montgomery -MDP-" userId="S::stacy.montgomery@maryland.gov::595b3388-0cf9-4623-a03b-03d92a2ff6a4" providerId="AD" clId="Web-{64A58287-5378-0B77-E52F-83C061F9ADAF}" dt="2026-09-16T19:53:02.412" v="642" actId="20577"/>
          <ac:spMkLst>
            <pc:docMk/>
            <pc:sldMk cId="1031773455" sldId="265"/>
            <ac:spMk id="8" creationId="{857AB0BC-3DCD-735A-CBC1-471E800B9EFC}"/>
          </ac:spMkLst>
        </pc:spChg>
        <pc:picChg chg="add mod modCrop">
          <ac:chgData name="Stacy Montgomery -MDP-" userId="S::stacy.montgomery@maryland.gov::595b3388-0cf9-4623-a03b-03d92a2ff6a4" providerId="AD" clId="Web-{64A58287-5378-0B77-E52F-83C061F9ADAF}" dt="2026-09-16T19:51:47.596" v="590"/>
          <ac:picMkLst>
            <pc:docMk/>
            <pc:sldMk cId="1031773455" sldId="265"/>
            <ac:picMk id="4" creationId="{9684CD96-62F4-FA6D-3CEB-40BF1A373CE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418" cy="465743"/>
          </a:xfrm>
          <a:prstGeom prst="rect">
            <a:avLst/>
          </a:prstGeom>
        </p:spPr>
        <p:txBody>
          <a:bodyPr vert="horz" lIns="87444" tIns="43722" rIns="87444" bIns="43722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902" y="0"/>
            <a:ext cx="2982418" cy="465743"/>
          </a:xfrm>
          <a:prstGeom prst="rect">
            <a:avLst/>
          </a:prstGeom>
        </p:spPr>
        <p:txBody>
          <a:bodyPr vert="horz" lIns="87444" tIns="43722" rIns="87444" bIns="43722" rtlCol="0"/>
          <a:lstStyle>
            <a:lvl1pPr algn="r">
              <a:defRPr sz="1100"/>
            </a:lvl1pPr>
          </a:lstStyle>
          <a:p>
            <a:fld id="{D5ACEA3E-F066-45EF-A9D8-07A02FC8DBD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444" tIns="43722" rIns="87444" bIns="4372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481" y="4474508"/>
            <a:ext cx="5504853" cy="3659842"/>
          </a:xfrm>
          <a:prstGeom prst="rect">
            <a:avLst/>
          </a:prstGeom>
        </p:spPr>
        <p:txBody>
          <a:bodyPr vert="horz" lIns="87444" tIns="43722" rIns="87444" bIns="4372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8"/>
            <a:ext cx="2982418" cy="465742"/>
          </a:xfrm>
          <a:prstGeom prst="rect">
            <a:avLst/>
          </a:prstGeom>
        </p:spPr>
        <p:txBody>
          <a:bodyPr vert="horz" lIns="87444" tIns="43722" rIns="87444" bIns="43722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902" y="8830658"/>
            <a:ext cx="2982418" cy="465742"/>
          </a:xfrm>
          <a:prstGeom prst="rect">
            <a:avLst/>
          </a:prstGeom>
        </p:spPr>
        <p:txBody>
          <a:bodyPr vert="horz" lIns="87444" tIns="43722" rIns="87444" bIns="43722" rtlCol="0" anchor="b"/>
          <a:lstStyle>
            <a:lvl1pPr algn="r">
              <a:defRPr sz="1100"/>
            </a:lvl1pPr>
          </a:lstStyle>
          <a:p>
            <a:fld id="{E332BABF-8702-4646-8CF5-C78CFE42C2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0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9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48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7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27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14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53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03555-19D5-FB3A-6932-EB161458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BA243-DFAA-FB3B-0A33-ACEBAC563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8BE9ED-9099-990A-2C72-B630B1DAD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9AC23-20EC-3B5E-8218-619160AD6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3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6A97B-C5CD-0468-35A1-6E065E7D4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F80CDB-F649-6F5B-50B1-52012168D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A1D01F-495D-1DFF-1168-7F930219B4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15027-BB91-4345-F4F3-4C76300673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61C28-E1B1-3221-132A-09A1576AF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95333-A555-1FAA-DCC8-6B2DDD42E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4E5B07-DDE0-F162-4327-693689015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E7753-389B-7A27-6379-8618A8DFE7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80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6903A-7017-256A-F016-1554C2C3F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51229F-6C02-BD70-4691-4E09D08AF5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0829D-C3E8-387A-9D73-79ECB68F7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491DD-9FC8-8E3E-4398-7F9169AC4E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97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A48E4-DFF0-E2B6-9622-E25F5B61B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91606A-D3DF-E3A7-3B77-4E256E28F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8AA4DB-B011-819C-EAFE-0D56309EB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B3B1A-1D8F-301C-E874-A7258EADE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09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7EFA7-B3DD-7D14-7A40-FCC271DF8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B4A29F-B9F6-842E-FA32-CC472B0F2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65D3D9-854B-A3D3-3496-A67FA55FE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9BA54-F879-EB98-D894-37DACB541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06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93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5C37D-67BD-8799-766D-9A3A13F61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5E8AD5-D5AB-98FB-8D46-172B38187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A1C50A-E6AC-C8FB-2035-D54B3BF14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AF990-580F-0FD3-75D8-17AE1230A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08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01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88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119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67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56384-3C21-8C77-C78C-A8C70ED80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DD0AE6-7444-7DF5-E44D-AE434AD483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71ECF9-26A9-2F8E-A89C-DFBC1300E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16F1D-7B18-5196-BAE2-728B99901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BABF-8702-4646-8CF5-C78CFE42C25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3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5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99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0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6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3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6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5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93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8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3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04F37-C496-4BE7-8539-11E013B5CD1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C2493-E803-4382-B3F8-7EED2B6E5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2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onestop.md.gov/list_views/62f3e1797f7e3200016a3dab" TargetMode="External"/><Relationship Id="rId4" Type="http://schemas.openxmlformats.org/officeDocument/2006/relationships/hyperlink" Target="https://egov.maryland.gov/BusinessExpress/EntitySearch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ht.maryland.gov/funding/african-american-heritage-preservation-program-grants/aahpp-non-capital-grants" TargetMode="External"/><Relationship Id="rId5" Type="http://schemas.openxmlformats.org/officeDocument/2006/relationships/hyperlink" Target="https://mht.maryland.gov/media/24/download?inline" TargetMode="Externa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ht.maryland.gov/funding/african-american-heritage-preservation-program-grants/aahpp-non-capital-grants" TargetMode="External"/><Relationship Id="rId5" Type="http://schemas.openxmlformats.org/officeDocument/2006/relationships/hyperlink" Target="mailto:Ivy.weeks@maryland.gov" TargetMode="External"/><Relationship Id="rId4" Type="http://schemas.openxmlformats.org/officeDocument/2006/relationships/hyperlink" Target="mailto:chanel.compton@maryland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517C226-765A-39E9-2E37-C9BABE79A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37696"/>
            <a:ext cx="7772400" cy="1763184"/>
          </a:xfrm>
        </p:spPr>
        <p:txBody>
          <a:bodyPr/>
          <a:lstStyle/>
          <a:p>
            <a:r>
              <a:rPr lang="en-US" b="1">
                <a:solidFill>
                  <a:schemeClr val="tx2"/>
                </a:solidFill>
              </a:rPr>
              <a:t>WELCOME!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99A-A612-4034-9280-B7F1A9BB0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221038"/>
            <a:ext cx="6858000" cy="1655762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r>
              <a:rPr lang="en-US" sz="6800" b="1">
                <a:solidFill>
                  <a:schemeClr val="accent1">
                    <a:lumMod val="50000"/>
                  </a:schemeClr>
                </a:solidFill>
              </a:rPr>
              <a:t>FY27 Speaker Adrienne A. Jones African American Heritage Preservation Program 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6800" b="1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6800" b="1">
                <a:solidFill>
                  <a:schemeClr val="accent1">
                    <a:lumMod val="50000"/>
                  </a:schemeClr>
                </a:solidFill>
              </a:rPr>
              <a:t>Non-Capital Grant Webinar</a:t>
            </a:r>
            <a:endParaRPr lang="en-US" sz="68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1785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Program Background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AEDFAF-5443-4C52-BD38-7A1CBC3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55" y="1415255"/>
            <a:ext cx="1842248" cy="1787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3BF2C3-DBC7-46F3-9822-DDB7F9005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496" y="3699793"/>
            <a:ext cx="1555431" cy="1422511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538B6F-D49F-7184-2305-B3995508B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9" y="1116865"/>
            <a:ext cx="6958324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3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Grant invests in people, planning, and community programs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400">
              <a:ea typeface="Calibri"/>
              <a:cs typeface="Calibri"/>
            </a:endParaRPr>
          </a:p>
          <a:p>
            <a:r>
              <a:rPr lang="en-US" sz="3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Projects must contribute to Maryland’s African American history and culture</a:t>
            </a:r>
          </a:p>
          <a:p>
            <a:endParaRPr lang="en-US" sz="2400">
              <a:ea typeface="Calibri"/>
              <a:cs typeface="Calibri"/>
            </a:endParaRPr>
          </a:p>
          <a:p>
            <a:r>
              <a:rPr lang="en-US" sz="3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$250,000 available this year</a:t>
            </a: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940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Application Deadline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99A-A612-4034-9280-B7F1A9BB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070" y="1456777"/>
            <a:ext cx="6771859" cy="36708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>
                <a:solidFill>
                  <a:schemeClr val="tx2">
                    <a:lumMod val="75000"/>
                  </a:schemeClr>
                </a:solidFill>
              </a:rPr>
              <a:t>You must submit your online application online by </a:t>
            </a:r>
          </a:p>
          <a:p>
            <a:pPr marL="0" indent="0" algn="ctr">
              <a:buNone/>
            </a:pPr>
            <a:r>
              <a:rPr lang="en-US" sz="4400">
                <a:solidFill>
                  <a:schemeClr val="tx2">
                    <a:lumMod val="75000"/>
                  </a:schemeClr>
                </a:solidFill>
              </a:rPr>
              <a:t>11:59 pm EST on </a:t>
            </a:r>
            <a:endParaRPr lang="en-US" sz="4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4400">
                <a:solidFill>
                  <a:srgbClr val="FF0000"/>
                </a:solidFill>
              </a:rPr>
              <a:t>November 20, 2026</a:t>
            </a:r>
            <a:endParaRPr lang="en-US" sz="4400">
              <a:solidFill>
                <a:srgbClr val="FF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5702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Eligible Applicants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99A-A612-4034-9280-B7F1A9BB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03" y="1162448"/>
            <a:ext cx="5426755" cy="210099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20B0604020202020204" pitchFamily="34" charset="0"/>
              <a:buChar char="ü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Non-profit organizations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>
              <a:buFont typeface="Wingdings" panose="020B0604020202020204" pitchFamily="34" charset="0"/>
              <a:buChar char="ü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Local governments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>
              <a:buFont typeface="Wingdings" panose="020B0604020202020204" pitchFamily="34" charset="0"/>
              <a:buChar char="ü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State and Federal agencies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>
              <a:buFont typeface="Wingdings" panose="020B0604020202020204" pitchFamily="34" charset="0"/>
              <a:buChar char="ü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Businesses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>
              <a:buFont typeface="Wingdings" panose="020B0604020202020204" pitchFamily="34" charset="0"/>
              <a:buChar char="ü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Individuals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703657-B1EB-CAF3-372C-AA198B602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80536" y="5212491"/>
            <a:ext cx="287897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>
                <a:ea typeface="Calibri"/>
                <a:cs typeface="Calibri"/>
              </a:rPr>
              <a:t>Boyds Negro School, Montgomery County 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B78F46-3BDE-C8A3-2F09-9C6E690758CE}"/>
              </a:ext>
            </a:extLst>
          </p:cNvPr>
          <p:cNvSpPr txBox="1">
            <a:spLocks/>
          </p:cNvSpPr>
          <p:nvPr/>
        </p:nvSpPr>
        <p:spPr>
          <a:xfrm>
            <a:off x="215375" y="3507489"/>
            <a:ext cx="5589250" cy="15371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tx2">
                    <a:lumMod val="75000"/>
                  </a:schemeClr>
                </a:solidFill>
              </a:rPr>
              <a:t>All Applicants (except individuals) must be registered and in good standing with SDAT </a:t>
            </a:r>
            <a:r>
              <a:rPr lang="en-US" sz="1400">
                <a:solidFill>
                  <a:schemeClr val="tx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https://egov.maryland.gov/BusinessExpress/EntitySearch</a:t>
            </a:r>
            <a:r>
              <a:rPr lang="en-US" sz="140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sz="140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All Non-Profit Organizations must be registered with Maryland's Secretary of State: </a:t>
            </a:r>
            <a:r>
              <a:rPr lang="en-US" sz="140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https://onestop.md.gov/list_views/62f3e1797f7e3200016a3dab</a:t>
            </a:r>
            <a:endParaRPr lang="en-US" sz="140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Applicants must provide organizational documents, including Bylaws, Articles of Incorporation, and proof of non-profit status from the IRS.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4AFC98-BC5E-7453-4889-443888581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398499" y="1658787"/>
            <a:ext cx="4032944" cy="302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72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Eligible Activities</a:t>
            </a:r>
            <a:endParaRPr lang="en-US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99A-A612-4034-9280-B7F1A9BB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17" y="1391207"/>
            <a:ext cx="4659122" cy="345569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All Projects Must: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Be located in Maryland </a:t>
            </a:r>
            <a:endParaRPr lang="en-US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Have a clear, documented connection to African American history, culture, or heritage</a:t>
            </a:r>
            <a:endParaRPr lang="en-US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Be carried out within 12 months</a:t>
            </a:r>
            <a:endParaRPr lang="en-US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US" sz="4000">
              <a:solidFill>
                <a:srgbClr val="333F50"/>
              </a:solidFill>
              <a:ea typeface="Calibri"/>
              <a:cs typeface="Calibri"/>
            </a:endParaRPr>
          </a:p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420A75-D85B-1B90-0045-A4C920DB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250" y="1568421"/>
            <a:ext cx="4004772" cy="3003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2742BD-A171-236F-2292-94C46840B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48772" y="4576100"/>
            <a:ext cx="351699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>
                <a:ea typeface="Calibri"/>
                <a:cs typeface="Calibri"/>
              </a:rPr>
              <a:t>Slave Dwelling at Sotterley, St. Mary's County </a:t>
            </a:r>
          </a:p>
        </p:txBody>
      </p:sp>
    </p:spTree>
    <p:extLst>
      <p:ext uri="{BB962C8B-B14F-4D97-AF65-F5344CB8AC3E}">
        <p14:creationId xmlns:p14="http://schemas.microsoft.com/office/powerpoint/2010/main" val="3572800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 sz="4200">
                <a:solidFill>
                  <a:schemeClr val="bg1"/>
                </a:solidFill>
                <a:latin typeface="+mn-lt"/>
              </a:rPr>
              <a:t>Tier 1: Organizational Capacity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99A-A612-4034-9280-B7F1A9BB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48" y="1167917"/>
            <a:ext cx="4451243" cy="43025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Up to $50,000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New paid staff or consultant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Directly advance the preservation, stewardship, or interpretation of African American History and Culture in Maryland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Ability to keep the position after the grant ends</a:t>
            </a:r>
          </a:p>
          <a:p>
            <a:pPr marL="0" indent="0">
              <a:buNone/>
            </a:pPr>
            <a:endParaRPr lang="en-US" sz="240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4CD96-62F4-FA6D-3CEB-40BF1A373C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8384"/>
          <a:stretch>
            <a:fillRect/>
          </a:stretch>
        </p:blipFill>
        <p:spPr>
          <a:xfrm>
            <a:off x="4931372" y="1068132"/>
            <a:ext cx="3903178" cy="40928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7AB0BC-3DCD-735A-CBC1-471E800B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18824" y="5195017"/>
            <a:ext cx="351699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>
                <a:ea typeface="Calibri"/>
                <a:cs typeface="Calibri"/>
              </a:rPr>
              <a:t>Havre de Grace Colored School, Harford County </a:t>
            </a:r>
          </a:p>
        </p:txBody>
      </p:sp>
    </p:spTree>
    <p:extLst>
      <p:ext uri="{BB962C8B-B14F-4D97-AF65-F5344CB8AC3E}">
        <p14:creationId xmlns:p14="http://schemas.microsoft.com/office/powerpoint/2010/main" val="1031773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798588-A339-4BB7-7265-71239A13A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C638-5765-7E6B-92AE-C69C00054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 sz="4200">
                <a:solidFill>
                  <a:schemeClr val="bg1"/>
                </a:solidFill>
                <a:latin typeface="+mn-lt"/>
              </a:rPr>
              <a:t>Tier 2: Project Planning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74888-2B71-A981-F7C2-B2A327CA8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08" y="1167917"/>
            <a:ext cx="4571033" cy="40230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Up to $25,000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Funds plans, studies, and strategies that guide how to preserve, protect, manage, or interpret African American History and Culture in Maryland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Must produce a final written deliverable</a:t>
            </a:r>
            <a:endParaRPr lang="en-US">
              <a:solidFill>
                <a:schemeClr val="tx2">
                  <a:lumMod val="75000"/>
                </a:schemeClr>
              </a:solidFill>
            </a:endParaRPr>
          </a:p>
          <a:p>
            <a:endParaRPr lang="en-US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397116-BDA3-6C7B-16A2-062233965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8" r="14238"/>
          <a:stretch>
            <a:fillRect/>
          </a:stretch>
        </p:blipFill>
        <p:spPr>
          <a:xfrm>
            <a:off x="4931372" y="1068132"/>
            <a:ext cx="3903178" cy="40928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169EE7-E49F-1646-3D2B-2A2E37D78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18824" y="5195017"/>
            <a:ext cx="351699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>
                <a:ea typeface="Calibri"/>
                <a:cs typeface="Calibri"/>
              </a:rPr>
              <a:t>Boys Village Cemetery, Prince George's County </a:t>
            </a:r>
          </a:p>
        </p:txBody>
      </p:sp>
    </p:spTree>
    <p:extLst>
      <p:ext uri="{BB962C8B-B14F-4D97-AF65-F5344CB8AC3E}">
        <p14:creationId xmlns:p14="http://schemas.microsoft.com/office/powerpoint/2010/main" val="1681260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20D6B3-8EC0-9151-8DA4-26BE7F1E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0F1E7-9A45-CD84-5951-FC06D4EA8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 sz="4200">
                <a:solidFill>
                  <a:schemeClr val="bg1"/>
                </a:solidFill>
                <a:latin typeface="+mn-lt"/>
              </a:rPr>
              <a:t>Tier 3: Programming and Interpretation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27C71-BF7A-3D7F-CC6B-9672CD65B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25" y="1068092"/>
            <a:ext cx="4571033" cy="408293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Up to $25,000</a:t>
            </a:r>
          </a:p>
          <a:p>
            <a:r>
              <a:rPr lang="en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Funds</a:t>
            </a:r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 education, documentation, storytelling, and the arts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Supports community events and educational programming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Connecting communities to African American History and Culture in Maryland  </a:t>
            </a:r>
          </a:p>
          <a:p>
            <a:endParaRPr lang="en-US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E5E72E-D3F2-95B8-9CD7-F43BAC95A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8" r="14238"/>
          <a:stretch>
            <a:fillRect/>
          </a:stretch>
        </p:blipFill>
        <p:spPr>
          <a:xfrm rot="5400000">
            <a:off x="4836542" y="1162962"/>
            <a:ext cx="4092839" cy="39031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13E6AF-4E39-BEF1-3FF0-C55A53E92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39663" y="5195018"/>
            <a:ext cx="389632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>
                <a:ea typeface="Calibri"/>
                <a:cs typeface="Calibri"/>
              </a:rPr>
              <a:t>Bethel Wellness and Empowerment Center, Baltimore City </a:t>
            </a:r>
          </a:p>
        </p:txBody>
      </p:sp>
    </p:spTree>
    <p:extLst>
      <p:ext uri="{BB962C8B-B14F-4D97-AF65-F5344CB8AC3E}">
        <p14:creationId xmlns:p14="http://schemas.microsoft.com/office/powerpoint/2010/main" val="1030187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05491C-FC8B-8A82-A6C6-09BE41392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8041-15C9-6BA9-031E-D5443A1F2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  <a:ea typeface="Calibri"/>
                <a:cs typeface="Calibri"/>
              </a:rPr>
              <a:t>Project Considerations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4AF08-EF3F-E576-D020-AF7507776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500" y="1276008"/>
            <a:ext cx="5180317" cy="3877752"/>
          </a:xfrm>
          <a:prstGeom prst="rect">
            <a:avLst/>
          </a:prstGeom>
        </p:spPr>
      </p:pic>
      <p:sp>
        <p:nvSpPr>
          <p:cNvPr id="8" name="Google Shape;289;p16">
            <a:extLst>
              <a:ext uri="{FF2B5EF4-FFF2-40B4-BE49-F238E27FC236}">
                <a16:creationId xmlns:a16="http://schemas.microsoft.com/office/drawing/2014/main" id="{DE1069F4-B4E4-EEDD-6EAB-B42459122E3B}"/>
              </a:ext>
            </a:extLst>
          </p:cNvPr>
          <p:cNvSpPr txBox="1"/>
          <p:nvPr/>
        </p:nvSpPr>
        <p:spPr>
          <a:xfrm>
            <a:off x="5518360" y="1279340"/>
            <a:ext cx="3416808" cy="499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Indirect costs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,Sans-Serif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Ineligible Work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,Sans-Serif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Letters of Support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,Sans-Serif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Photos and Images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,Sans-Serif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Estimates</a:t>
            </a:r>
          </a:p>
          <a:p>
            <a:pPr marL="228600" indent="-228600" defTabSz="914400">
              <a:lnSpc>
                <a:spcPct val="90000"/>
              </a:lnSpc>
              <a:spcBef>
                <a:spcPts val="1000"/>
              </a:spcBef>
              <a:buFont typeface="Arial,Sans-Serif" panose="020B0604020202020204" pitchFamily="34" charset="0"/>
              <a:buChar char="•"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Operating budget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1000"/>
              </a:spcBef>
              <a:buFont typeface="Arial,Sans-Serif" panose="020B0604020202020204" pitchFamily="34" charset="0"/>
              <a:buChar char="•"/>
            </a:pPr>
            <a:endParaRPr lang="en-US" sz="280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04215B-4101-0E1B-A640-4C3D0D535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59200" y="5236392"/>
            <a:ext cx="291865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>
                <a:ea typeface="Calibri"/>
                <a:cs typeface="Calibri"/>
              </a:rPr>
              <a:t>Diggs-Johnson Museum, Baltimore County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52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D02625-A0DD-F42A-55EC-5DE126014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0806C-F0E0-A490-253C-9BFD77609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How to Apply?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72451D-4465-F7C6-AF6D-6BE58AAC7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97842" y="1546332"/>
            <a:ext cx="4333095" cy="32897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D19C0-7A76-074E-D365-8096E7F51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9644" y="1025745"/>
            <a:ext cx="5162018" cy="31745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Read the 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 Guidelines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 sz="24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Check your SDAT status and registration with the MD Secretary of State</a:t>
            </a:r>
          </a:p>
          <a:p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Gather application materials and organizational documents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 sz="24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Develop your request and budget</a:t>
            </a:r>
          </a:p>
          <a:p>
            <a:r>
              <a:rPr lang="en-US" sz="2400">
                <a:solidFill>
                  <a:schemeClr val="tx2">
                    <a:lumMod val="75000"/>
                  </a:schemeClr>
                </a:solidFill>
              </a:rPr>
              <a:t>Keep the deadline (Nov 20) in mind!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 sz="24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Apply ONLINE from the 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 website</a:t>
            </a:r>
            <a:endParaRPr lang="en-US" sz="2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Google Shape;353;p22">
            <a:extLst>
              <a:ext uri="{FF2B5EF4-FFF2-40B4-BE49-F238E27FC236}">
                <a16:creationId xmlns:a16="http://schemas.microsoft.com/office/drawing/2014/main" id="{BB65F5DF-6EE0-E9C5-2F4A-3C032AFFF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608" y="5363401"/>
            <a:ext cx="392868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  <a:sym typeface="Georgia"/>
              </a:rPr>
              <a:t> Chipman Center, Wicomico County</a:t>
            </a:r>
            <a:endParaRPr lang="en-US" sz="1200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1200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D5648C-71AC-0694-4EC4-7B9DABCF1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A85E-A035-69B1-9282-FF993173A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Mission and Organizational Capacity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E885EE-8640-1542-325E-645E3C57C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56" y="1415635"/>
            <a:ext cx="4673671" cy="350525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573CF-6ED1-7268-4CF6-0C4884369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629" y="1061217"/>
            <a:ext cx="4058164" cy="31745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Background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Years in Operation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Mission Statement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Organization/Institution Type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Staffing &amp; Volunteer Support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Accreditations</a:t>
            </a:r>
          </a:p>
          <a:p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Collections and Exhibits</a:t>
            </a:r>
          </a:p>
          <a:p>
            <a:endParaRPr lang="en-US">
              <a:solidFill>
                <a:srgbClr val="333F50"/>
              </a:solidFill>
              <a:ea typeface="Calibri" panose="020F0502020204030204"/>
              <a:cs typeface="Calibri" panose="020F0502020204030204"/>
            </a:endParaRPr>
          </a:p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Google Shape;353;p22">
            <a:extLst>
              <a:ext uri="{FF2B5EF4-FFF2-40B4-BE49-F238E27FC236}">
                <a16:creationId xmlns:a16="http://schemas.microsoft.com/office/drawing/2014/main" id="{5DE32BFA-FEB2-CC95-DB26-EBA7C6930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27453" y="5000013"/>
            <a:ext cx="392868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  <a:sym typeface="Georgia"/>
              </a:rPr>
              <a:t>Fruitland Community Center, Wicomico County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096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44307B-AF6C-46A8-142F-E8FCA998C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6020B-4C49-7F08-EFBB-12DE2BD68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Programming and Impact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6D2F0-6B20-8592-5EFD-9C8035690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053" y="1214414"/>
            <a:ext cx="4429590" cy="33246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1DC1-F962-E63B-09BA-656B4EDE4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8071" y="1285290"/>
            <a:ext cx="4333469" cy="31745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Current Goals</a:t>
            </a:r>
          </a:p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Programming </a:t>
            </a:r>
          </a:p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Community Impact</a:t>
            </a:r>
          </a:p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Partnerships </a:t>
            </a:r>
          </a:p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Current and anticipated audiences</a:t>
            </a:r>
          </a:p>
          <a:p>
            <a:pPr marL="0" indent="0">
              <a:buNone/>
            </a:pPr>
            <a:endParaRPr lang="en-US" sz="2400">
              <a:solidFill>
                <a:srgbClr val="333F5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Google Shape;353;p22">
            <a:extLst>
              <a:ext uri="{FF2B5EF4-FFF2-40B4-BE49-F238E27FC236}">
                <a16:creationId xmlns:a16="http://schemas.microsoft.com/office/drawing/2014/main" id="{9304A7C1-EA74-0A41-B53E-34051A085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0751" y="4534852"/>
            <a:ext cx="392868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  <a:sym typeface="Georgia"/>
              </a:rPr>
              <a:t>Bellevue Passage Museum, Talbot County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190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Grant Request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99A-A612-4034-9280-B7F1A9BB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967" y="1080056"/>
            <a:ext cx="8631406" cy="452216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spcAft>
                <a:spcPts val="1000"/>
              </a:spcAft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What is the total request?</a:t>
            </a:r>
            <a:endParaRPr lang="en-US" sz="400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Tier 1 can request up to $50,000, Tiers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 2 &amp; 3 can request up to $25,000</a:t>
            </a:r>
          </a:p>
          <a:p>
            <a:pPr>
              <a:spcAft>
                <a:spcPts val="1000"/>
              </a:spcAft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Requests should be in $1,000 increments</a:t>
            </a:r>
          </a:p>
          <a:p>
            <a:pPr>
              <a:spcAft>
                <a:spcPts val="1000"/>
              </a:spcAft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Matches aren't required, but encouraged</a:t>
            </a:r>
          </a:p>
          <a:p>
            <a:pPr>
              <a:spcAft>
                <a:spcPts val="1000"/>
              </a:spcAft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Plan for long-term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2657473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3A9FB2-C28F-4E27-7C42-E8CA3FC30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C0544-4846-C2F8-3A7C-70D4A7D0D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Funding Requested Questions by Tier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6ADD0-5C1F-DAC9-5D11-48554DCDC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967" y="1080056"/>
            <a:ext cx="8631406" cy="452216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Tier 1 - Organizational Capacity: 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How you would use an organizational capacity grant?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Detail all planned activities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Justify how the funding will strengthen your organizational effectiveness.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Tier 2 - Project Planning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How you would use a project planning grant? 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Identify a specific deliverable 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How will the plan advance the project, program, or site's goals.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Tier 3 - Programming &amp; Interpretation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How you would use a programming and interpretation grant? 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Describe specific activities. </a:t>
            </a:r>
          </a:p>
          <a:p>
            <a:pPr lvl="1"/>
            <a:r>
              <a:rPr lang="en-US" sz="18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How the proposed programming help better understand African American history in Maryland.</a:t>
            </a:r>
          </a:p>
          <a:p>
            <a:pPr>
              <a:spcAft>
                <a:spcPts val="1000"/>
              </a:spcAft>
            </a:pPr>
            <a:endParaRPr lang="en-US" sz="400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256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Budget Spreadsheet</a:t>
            </a:r>
          </a:p>
        </p:txBody>
      </p:sp>
      <p:pic>
        <p:nvPicPr>
          <p:cNvPr id="3" name="Picture 2" descr="An example of the budget spreadsheet for a fictional projects that shows two sample entries.">
            <a:extLst>
              <a:ext uri="{FF2B5EF4-FFF2-40B4-BE49-F238E27FC236}">
                <a16:creationId xmlns:a16="http://schemas.microsoft.com/office/drawing/2014/main" id="{B4D46D69-A837-BCC5-95B8-AAE373781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833" y="1014703"/>
            <a:ext cx="6882332" cy="448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14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Grant Administration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99A-A612-4034-9280-B7F1A9BB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77" y="1286948"/>
            <a:ext cx="8793645" cy="38335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</a:rPr>
              <a:t>November 20, 2026: </a:t>
            </a:r>
            <a:r>
              <a:rPr lang="en-US" sz="3600">
                <a:solidFill>
                  <a:schemeClr val="tx2">
                    <a:lumMod val="75000"/>
                  </a:schemeClr>
                </a:solidFill>
              </a:rPr>
              <a:t>Applications due </a:t>
            </a:r>
            <a:endParaRPr lang="en-US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lnSpc>
                <a:spcPct val="70000"/>
              </a:lnSpc>
              <a:buNone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</a:rPr>
              <a:t>11:59 pm EST</a:t>
            </a:r>
            <a:endParaRPr lang="en-US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marL="0" indent="0">
              <a:lnSpc>
                <a:spcPct val="70000"/>
              </a:lnSpc>
              <a:buNone/>
            </a:pPr>
            <a:endParaRPr lang="en-US" sz="360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</a:rPr>
              <a:t>The following dates are approximate:</a:t>
            </a:r>
            <a:endParaRPr lang="en-US" sz="32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marL="0" indent="0">
              <a:lnSpc>
                <a:spcPct val="70000"/>
              </a:lnSpc>
              <a:buNone/>
            </a:pPr>
            <a:endParaRPr lang="en-US" sz="32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lvl="1"/>
            <a:r>
              <a:rPr lang="en-US" sz="2800" b="1">
                <a:solidFill>
                  <a:schemeClr val="tx2">
                    <a:lumMod val="75000"/>
                  </a:schemeClr>
                </a:solidFill>
              </a:rPr>
              <a:t>March 2027: </a:t>
            </a:r>
            <a:r>
              <a:rPr lang="en-US" sz="2800">
                <a:solidFill>
                  <a:schemeClr val="tx2">
                    <a:lumMod val="75000"/>
                  </a:schemeClr>
                </a:solidFill>
              </a:rPr>
              <a:t>Grant Awards announced</a:t>
            </a:r>
            <a:endParaRPr lang="en-US" sz="28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lvl="1"/>
            <a:r>
              <a:rPr lang="en-US" sz="2800" b="1">
                <a:solidFill>
                  <a:schemeClr val="tx2">
                    <a:lumMod val="75000"/>
                  </a:schemeClr>
                </a:solidFill>
              </a:rPr>
              <a:t>April 2027: </a:t>
            </a:r>
            <a:r>
              <a:rPr lang="en-US" sz="2800">
                <a:solidFill>
                  <a:schemeClr val="tx2">
                    <a:lumMod val="75000"/>
                  </a:schemeClr>
                </a:solidFill>
              </a:rPr>
              <a:t>Grant  Agreements completed</a:t>
            </a:r>
            <a:endParaRPr lang="en-US" sz="28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lvl="1"/>
            <a:r>
              <a:rPr lang="en-US" sz="2800" b="1">
                <a:solidFill>
                  <a:schemeClr val="tx2">
                    <a:lumMod val="75000"/>
                  </a:schemeClr>
                </a:solidFill>
              </a:rPr>
              <a:t>April 2028: </a:t>
            </a:r>
            <a:r>
              <a:rPr lang="en-US" sz="2800">
                <a:solidFill>
                  <a:schemeClr val="tx2">
                    <a:lumMod val="75000"/>
                  </a:schemeClr>
                </a:solidFill>
              </a:rPr>
              <a:t>Project completed</a:t>
            </a:r>
            <a:endParaRPr lang="en-US" sz="28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84345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 sz="4000">
                <a:solidFill>
                  <a:schemeClr val="bg1"/>
                </a:solidFill>
                <a:latin typeface="+mn-lt"/>
              </a:rPr>
              <a:t>What else should I know if I get a grant?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6E99A-A612-4034-9280-B7F1A9BB0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84" y="1030495"/>
            <a:ext cx="8793645" cy="452216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sz="36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All grantees will sign a grant agreement;</a:t>
            </a:r>
            <a:endParaRPr lang="en-US" sz="360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000"/>
              </a:spcAft>
            </a:pPr>
            <a:r>
              <a:rPr lang="en-US" sz="3600">
                <a:solidFill>
                  <a:schemeClr val="tx2">
                    <a:lumMod val="75000"/>
                  </a:schemeClr>
                </a:solidFill>
              </a:rPr>
              <a:t>Grant funds can only pay for services hired through a competitive bidding process approved by MHT;</a:t>
            </a:r>
            <a:endParaRPr lang="en-US" sz="36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 sz="3600">
                <a:solidFill>
                  <a:schemeClr val="tx2">
                    <a:lumMod val="75000"/>
                  </a:schemeClr>
                </a:solidFill>
              </a:rPr>
              <a:t>Payments are made as your project progresses;</a:t>
            </a:r>
            <a:endParaRPr lang="en-US" sz="36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 sz="36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All grantees must provide mid-grant and final reports.</a:t>
            </a:r>
          </a:p>
        </p:txBody>
      </p:sp>
    </p:spTree>
    <p:extLst>
      <p:ext uri="{BB962C8B-B14F-4D97-AF65-F5344CB8AC3E}">
        <p14:creationId xmlns:p14="http://schemas.microsoft.com/office/powerpoint/2010/main" val="333257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D340-0175-4BC6-821F-E9BB7626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Selection Criteria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3A17010-4D80-D64A-054C-1008F0CBC63E}"/>
              </a:ext>
            </a:extLst>
          </p:cNvPr>
          <p:cNvSpPr txBox="1">
            <a:spLocks/>
          </p:cNvSpPr>
          <p:nvPr/>
        </p:nvSpPr>
        <p:spPr>
          <a:xfrm>
            <a:off x="141241" y="1030495"/>
            <a:ext cx="4249937" cy="452216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en-US" sz="3600">
                <a:solidFill>
                  <a:schemeClr val="tx2">
                    <a:lumMod val="75000"/>
                  </a:schemeClr>
                </a:solidFill>
              </a:rPr>
              <a:t>Historical Significance </a:t>
            </a:r>
            <a:endParaRPr lang="en-US" sz="36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1000"/>
              </a:spcAft>
            </a:pPr>
            <a:r>
              <a:rPr lang="en-US" sz="36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Community Benefit</a:t>
            </a:r>
            <a:endParaRPr lang="en-US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000"/>
              </a:spcAft>
            </a:pPr>
            <a:r>
              <a:rPr lang="en-US" sz="36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Clarity &amp; Feasibility</a:t>
            </a:r>
          </a:p>
          <a:p>
            <a:pPr>
              <a:spcAft>
                <a:spcPts val="1000"/>
              </a:spcAft>
            </a:pPr>
            <a:r>
              <a:rPr lang="en-US" sz="36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Organizational Capacity</a:t>
            </a:r>
          </a:p>
          <a:p>
            <a:pPr>
              <a:spcAft>
                <a:spcPts val="1000"/>
              </a:spcAft>
            </a:pPr>
            <a:r>
              <a:rPr lang="en-US" sz="36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Long Term Impact</a:t>
            </a:r>
            <a:endParaRPr lang="en-US"/>
          </a:p>
          <a:p>
            <a:pPr marL="0" indent="0">
              <a:spcAft>
                <a:spcPts val="1000"/>
              </a:spcAft>
              <a:buNone/>
            </a:pPr>
            <a:endParaRPr lang="en-US" sz="36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1000"/>
              </a:spcAft>
            </a:pPr>
            <a:endParaRPr lang="en-US" sz="3600">
              <a:solidFill>
                <a:srgbClr val="333F50"/>
              </a:solidFill>
              <a:ea typeface="Calibri"/>
              <a:cs typeface="Calibri"/>
            </a:endParaRPr>
          </a:p>
          <a:p>
            <a:endParaRPr lang="en-US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5052CD-4614-84E0-2FDC-D764CC828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550" y="1202520"/>
            <a:ext cx="4615197" cy="35063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3CE331-AC0B-F484-4B1F-1AC1B25E4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58364" y="4779073"/>
            <a:ext cx="316349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</a:rPr>
              <a:t>Mander House, Kent County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43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1FF1B8-5E7B-9B39-20DF-6517CA081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B018-53C9-7E7D-407A-404C53DBE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20" y="126587"/>
            <a:ext cx="8886410" cy="655291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+mn-lt"/>
              </a:rPr>
              <a:t>Contact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E32D5-1F2F-C33C-0307-2DF85A23A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84" y="1030495"/>
            <a:ext cx="8793645" cy="452216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Alexandria Anderson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Research Specialist, MCAAHC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alexandria.anderson@maryland.gov</a:t>
            </a:r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410-793-7267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32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>
                <a:solidFill>
                  <a:schemeClr val="tx2">
                    <a:lumMod val="75000"/>
                  </a:schemeClr>
                </a:solidFill>
              </a:rPr>
              <a:t>Stacy Montgomery</a:t>
            </a:r>
            <a:endParaRPr lang="en-US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</a:rPr>
              <a:t>Capital Programs Administrator, MHT</a:t>
            </a:r>
            <a:endParaRPr lang="en-US">
              <a:solidFill>
                <a:schemeClr val="tx2">
                  <a:lumMod val="75000"/>
                </a:schemeClr>
              </a:solidFill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stacy.montgomery@maryland.gov </a:t>
            </a:r>
            <a:endParaRPr lang="en-US">
              <a:solidFill>
                <a:schemeClr val="tx2">
                  <a:lumMod val="75000"/>
                </a:schemeClr>
              </a:solidFill>
              <a:cs typeface="Calibri" panose="020F050202020403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</a:rPr>
              <a:t>410-697-9559</a:t>
            </a:r>
            <a:endParaRPr lang="en-US">
              <a:solidFill>
                <a:schemeClr val="tx2">
                  <a:lumMod val="75000"/>
                </a:schemeClr>
              </a:solidFill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400">
                <a:solidFill>
                  <a:schemeClr val="tx2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 Website</a:t>
            </a:r>
            <a:endParaRPr lang="en-US" sz="44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en-US">
              <a:solidFill>
                <a:srgbClr val="000000"/>
              </a:solidFill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860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4E887E60813642A6A1AE7F5F6AE56A" ma:contentTypeVersion="18" ma:contentTypeDescription="Create a new document." ma:contentTypeScope="" ma:versionID="24f9834d3051e60de486d150feb53c70">
  <xsd:schema xmlns:xsd="http://www.w3.org/2001/XMLSchema" xmlns:xs="http://www.w3.org/2001/XMLSchema" xmlns:p="http://schemas.microsoft.com/office/2006/metadata/properties" xmlns:ns2="cba4b433-a677-416f-b30e-377c80c6eee7" xmlns:ns3="c347c865-7445-42cf-9bfc-9256b9f4e567" targetNamespace="http://schemas.microsoft.com/office/2006/metadata/properties" ma:root="true" ma:fieldsID="53cd3deba7197cffc59c719b05e7fdb2" ns2:_="" ns3:_="">
    <xsd:import namespace="cba4b433-a677-416f-b30e-377c80c6eee7"/>
    <xsd:import namespace="c347c865-7445-42cf-9bfc-9256b9f4e5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Comme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a4b433-a677-416f-b30e-377c80c6ee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c78962f-6a38-439a-a306-9a57fd521d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7c865-7445-42cf-9bfc-9256b9f4e56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48b531e-18f9-40f0-9e36-549a6e7dc864}" ma:internalName="TaxCatchAll" ma:showField="CatchAllData" ma:web="c347c865-7445-42cf-9bfc-9256b9f4e5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cba4b433-a677-416f-b30e-377c80c6eee7" xsi:nil="true"/>
    <TaxCatchAll xmlns="c347c865-7445-42cf-9bfc-9256b9f4e567" xsi:nil="true"/>
    <lcf76f155ced4ddcb4097134ff3c332f xmlns="cba4b433-a677-416f-b30e-377c80c6eee7">
      <Terms xmlns="http://schemas.microsoft.com/office/infopath/2007/PartnerControls"/>
    </lcf76f155ced4ddcb4097134ff3c332f>
    <SharedWithUsers xmlns="c347c865-7445-42cf-9bfc-9256b9f4e567">
      <UserInfo>
        <DisplayName>Chanel Compton</DisplayName>
        <AccountId>16292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75260B1-7844-44FA-8B5C-02F7CF541C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63C9B4-B47F-459A-9F92-DBAAF0EDC332}">
  <ds:schemaRefs>
    <ds:schemaRef ds:uri="c347c865-7445-42cf-9bfc-9256b9f4e567"/>
    <ds:schemaRef ds:uri="cba4b433-a677-416f-b30e-377c80c6eee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C8096CC-30B6-4B60-9987-D597AF300FDC}">
  <ds:schemaRefs>
    <ds:schemaRef ds:uri="c347c865-7445-42cf-9bfc-9256b9f4e567"/>
    <ds:schemaRef ds:uri="cba4b433-a677-416f-b30e-377c80c6eee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On-screen Show (4:3)</PresentationFormat>
  <Slides>19</Slides>
  <Notes>19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WELCOME!</vt:lpstr>
      <vt:lpstr>Program Background</vt:lpstr>
      <vt:lpstr>Application Deadline</vt:lpstr>
      <vt:lpstr>Eligible Applicants</vt:lpstr>
      <vt:lpstr>Eligible Activities</vt:lpstr>
      <vt:lpstr>Tier 1: Organizational Capacity</vt:lpstr>
      <vt:lpstr>Tier 2: Project Planning</vt:lpstr>
      <vt:lpstr>Tier 3: Programming and Interpretation</vt:lpstr>
      <vt:lpstr>Project Considerations</vt:lpstr>
      <vt:lpstr>How to Apply?</vt:lpstr>
      <vt:lpstr>Mission and Organizational Capacity</vt:lpstr>
      <vt:lpstr>Programming and Impact</vt:lpstr>
      <vt:lpstr>Grant Request</vt:lpstr>
      <vt:lpstr>Funding Requested Questions by Tier</vt:lpstr>
      <vt:lpstr>Budget Spreadsheet</vt:lpstr>
      <vt:lpstr>Grant Administration Schedule</vt:lpstr>
      <vt:lpstr>What else should I know if I get a grant?</vt:lpstr>
      <vt:lpstr>Selection Criteria</vt:lpstr>
      <vt:lpstr>Contact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Lake</dc:creator>
  <cp:revision>64</cp:revision>
  <cp:lastPrinted>2022-04-05T17:59:28Z</cp:lastPrinted>
  <dcterms:created xsi:type="dcterms:W3CDTF">2021-03-26T15:45:25Z</dcterms:created>
  <dcterms:modified xsi:type="dcterms:W3CDTF">2026-09-23T19:56:15Z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0x010100C84E887E60813642A6A1AE7F5F6AE56A</vt:lpwstr>
  </property>
  <property fmtid="{D5CDD505-2E9C-101B-9397-08002B2CF9AE}" pid="3" name="MediaServiceImageTags">
    <vt:lpwstr/>
  </property>
</Properties>
</file>